
<file path=[Content_Types].xml><?xml version="1.0" encoding="utf-8"?>
<Types xmlns="http://schemas.openxmlformats.org/package/2006/content-types">
  <Default Extension="crdownload" ContentType="image/jpeg"/>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4" r:id="rId1"/>
    <p:sldMasterId id="2147483726" r:id="rId2"/>
    <p:sldMasterId id="2147483741" r:id="rId3"/>
    <p:sldMasterId id="2147483753" r:id="rId4"/>
    <p:sldMasterId id="2147483765" r:id="rId5"/>
  </p:sldMasterIdLst>
  <p:notesMasterIdLst>
    <p:notesMasterId r:id="rId36"/>
  </p:notesMasterIdLst>
  <p:sldIdLst>
    <p:sldId id="256" r:id="rId6"/>
    <p:sldId id="321" r:id="rId7"/>
    <p:sldId id="319" r:id="rId8"/>
    <p:sldId id="310" r:id="rId9"/>
    <p:sldId id="276" r:id="rId10"/>
    <p:sldId id="298" r:id="rId11"/>
    <p:sldId id="277" r:id="rId12"/>
    <p:sldId id="259" r:id="rId13"/>
    <p:sldId id="309" r:id="rId14"/>
    <p:sldId id="278" r:id="rId15"/>
    <p:sldId id="284" r:id="rId16"/>
    <p:sldId id="279" r:id="rId17"/>
    <p:sldId id="306" r:id="rId18"/>
    <p:sldId id="308" r:id="rId19"/>
    <p:sldId id="307" r:id="rId20"/>
    <p:sldId id="320" r:id="rId21"/>
    <p:sldId id="285" r:id="rId22"/>
    <p:sldId id="261" r:id="rId23"/>
    <p:sldId id="299" r:id="rId24"/>
    <p:sldId id="260" r:id="rId25"/>
    <p:sldId id="262" r:id="rId26"/>
    <p:sldId id="311" r:id="rId27"/>
    <p:sldId id="312" r:id="rId28"/>
    <p:sldId id="313" r:id="rId29"/>
    <p:sldId id="314" r:id="rId30"/>
    <p:sldId id="315" r:id="rId31"/>
    <p:sldId id="316" r:id="rId32"/>
    <p:sldId id="317" r:id="rId33"/>
    <p:sldId id="318" r:id="rId34"/>
    <p:sldId id="30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スタイル (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p:normalViewPr>
  <p:slideViewPr>
    <p:cSldViewPr snapToGrid="0">
      <p:cViewPr varScale="1">
        <p:scale>
          <a:sx n="72" d="100"/>
          <a:sy n="72" d="100"/>
        </p:scale>
        <p:origin x="7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ja-JP" sz="3600" b="1" dirty="0"/>
              <a:t>作業進捗と問題点の関係性</a:t>
            </a:r>
          </a:p>
        </c:rich>
      </c:tx>
      <c:overlay val="0"/>
      <c:spPr>
        <a:noFill/>
        <a:ln>
          <a:noFill/>
        </a:ln>
        <a:effectLst/>
      </c:spPr>
      <c:txPr>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ja-JP"/>
        </a:p>
      </c:txPr>
    </c:title>
    <c:autoTitleDeleted val="0"/>
    <c:plotArea>
      <c:layout/>
      <c:lineChart>
        <c:grouping val="standard"/>
        <c:varyColors val="0"/>
        <c:ser>
          <c:idx val="0"/>
          <c:order val="0"/>
          <c:tx>
            <c:strRef>
              <c:f>Sheet1!$B$1</c:f>
              <c:strCache>
                <c:ptCount val="1"/>
                <c:pt idx="0">
                  <c:v>進捗度(%)</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Sheet1!$A$2:$A$6</c:f>
              <c:strCache>
                <c:ptCount val="5"/>
                <c:pt idx="0">
                  <c:v>6月第一週</c:v>
                </c:pt>
                <c:pt idx="1">
                  <c:v>6月第二週</c:v>
                </c:pt>
                <c:pt idx="2">
                  <c:v>6月第三週</c:v>
                </c:pt>
                <c:pt idx="3">
                  <c:v>6月第四週</c:v>
                </c:pt>
                <c:pt idx="4">
                  <c:v>6月第五週</c:v>
                </c:pt>
              </c:strCache>
            </c:strRef>
          </c:cat>
          <c:val>
            <c:numRef>
              <c:f>Sheet1!$B$2:$B$6</c:f>
              <c:numCache>
                <c:formatCode>General</c:formatCode>
                <c:ptCount val="5"/>
                <c:pt idx="0">
                  <c:v>5</c:v>
                </c:pt>
                <c:pt idx="1">
                  <c:v>10</c:v>
                </c:pt>
                <c:pt idx="2">
                  <c:v>30</c:v>
                </c:pt>
                <c:pt idx="3">
                  <c:v>75</c:v>
                </c:pt>
                <c:pt idx="4">
                  <c:v>100</c:v>
                </c:pt>
              </c:numCache>
            </c:numRef>
          </c:val>
          <c:smooth val="0"/>
          <c:extLst>
            <c:ext xmlns:c16="http://schemas.microsoft.com/office/drawing/2014/chart" uri="{C3380CC4-5D6E-409C-BE32-E72D297353CC}">
              <c16:uniqueId val="{00000000-153A-4498-9BA7-02A43AC546E0}"/>
            </c:ext>
          </c:extLst>
        </c:ser>
        <c:ser>
          <c:idx val="1"/>
          <c:order val="1"/>
          <c:tx>
            <c:strRef>
              <c:f>Sheet1!$C$1</c:f>
              <c:strCache>
                <c:ptCount val="1"/>
                <c:pt idx="0">
                  <c:v>列1</c:v>
                </c:pt>
              </c:strCache>
            </c:strRef>
          </c:tx>
          <c:spPr>
            <a:ln w="19050" cap="rnd" cmpd="sng" algn="ctr">
              <a:solidFill>
                <a:schemeClr val="accent2">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Sheet1!$A$2:$A$6</c:f>
              <c:strCache>
                <c:ptCount val="5"/>
                <c:pt idx="0">
                  <c:v>6月第一週</c:v>
                </c:pt>
                <c:pt idx="1">
                  <c:v>6月第二週</c:v>
                </c:pt>
                <c:pt idx="2">
                  <c:v>6月第三週</c:v>
                </c:pt>
                <c:pt idx="3">
                  <c:v>6月第四週</c:v>
                </c:pt>
                <c:pt idx="4">
                  <c:v>6月第五週</c:v>
                </c:pt>
              </c:strCache>
            </c:strRef>
          </c:cat>
          <c:val>
            <c:numRef>
              <c:f>Sheet1!$C$2:$C$6</c:f>
              <c:numCache>
                <c:formatCode>General</c:formatCode>
                <c:ptCount val="5"/>
              </c:numCache>
            </c:numRef>
          </c:val>
          <c:smooth val="0"/>
          <c:extLst>
            <c:ext xmlns:c16="http://schemas.microsoft.com/office/drawing/2014/chart" uri="{C3380CC4-5D6E-409C-BE32-E72D297353CC}">
              <c16:uniqueId val="{00000001-153A-4498-9BA7-02A43AC546E0}"/>
            </c:ext>
          </c:extLst>
        </c:ser>
        <c:ser>
          <c:idx val="2"/>
          <c:order val="2"/>
          <c:tx>
            <c:strRef>
              <c:f>Sheet1!$D$1</c:f>
              <c:strCache>
                <c:ptCount val="1"/>
                <c:pt idx="0">
                  <c:v>列2</c:v>
                </c:pt>
              </c:strCache>
            </c:strRef>
          </c:tx>
          <c:spPr>
            <a:ln w="19050" cap="rnd" cmpd="sng" algn="ctr">
              <a:solidFill>
                <a:schemeClr val="accent3">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Sheet1!$A$2:$A$6</c:f>
              <c:strCache>
                <c:ptCount val="5"/>
                <c:pt idx="0">
                  <c:v>6月第一週</c:v>
                </c:pt>
                <c:pt idx="1">
                  <c:v>6月第二週</c:v>
                </c:pt>
                <c:pt idx="2">
                  <c:v>6月第三週</c:v>
                </c:pt>
                <c:pt idx="3">
                  <c:v>6月第四週</c:v>
                </c:pt>
                <c:pt idx="4">
                  <c:v>6月第五週</c:v>
                </c:pt>
              </c:strCache>
            </c:strRef>
          </c:cat>
          <c:val>
            <c:numRef>
              <c:f>Sheet1!$D$2:$D$6</c:f>
              <c:numCache>
                <c:formatCode>General</c:formatCode>
                <c:ptCount val="5"/>
              </c:numCache>
            </c:numRef>
          </c:val>
          <c:smooth val="0"/>
          <c:extLst>
            <c:ext xmlns:c16="http://schemas.microsoft.com/office/drawing/2014/chart" uri="{C3380CC4-5D6E-409C-BE32-E72D297353CC}">
              <c16:uniqueId val="{00000002-153A-4498-9BA7-02A43AC546E0}"/>
            </c:ext>
          </c:extLst>
        </c:ser>
        <c:dLbls>
          <c:dLblPos val="ctr"/>
          <c:showLegendKey val="0"/>
          <c:showVal val="1"/>
          <c:showCatName val="0"/>
          <c:showSerName val="0"/>
          <c:showPercent val="0"/>
          <c:showBubbleSize val="0"/>
        </c:dLbls>
        <c:marker val="1"/>
        <c:smooth val="0"/>
        <c:axId val="698552175"/>
        <c:axId val="698552591"/>
      </c:lineChart>
      <c:catAx>
        <c:axId val="698552175"/>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dk1">
                    <a:lumMod val="65000"/>
                    <a:lumOff val="35000"/>
                  </a:schemeClr>
                </a:solidFill>
                <a:latin typeface="+mn-lt"/>
                <a:ea typeface="+mn-ea"/>
                <a:cs typeface="+mn-cs"/>
              </a:defRPr>
            </a:pPr>
            <a:endParaRPr lang="ja-JP"/>
          </a:p>
        </c:txPr>
        <c:crossAx val="698552591"/>
        <c:crosses val="autoZero"/>
        <c:auto val="1"/>
        <c:lblAlgn val="ctr"/>
        <c:lblOffset val="100"/>
        <c:noMultiLvlLbl val="0"/>
      </c:catAx>
      <c:valAx>
        <c:axId val="698552591"/>
        <c:scaling>
          <c:orientation val="minMax"/>
        </c:scaling>
        <c:delete val="1"/>
        <c:axPos val="l"/>
        <c:numFmt formatCode="General" sourceLinked="1"/>
        <c:majorTickMark val="none"/>
        <c:minorTickMark val="none"/>
        <c:tickLblPos val="nextTo"/>
        <c:crossAx val="698552175"/>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0.15326</cdr:x>
      <cdr:y>0.45939</cdr:y>
    </cdr:from>
    <cdr:to>
      <cdr:x>0.40336</cdr:x>
      <cdr:y>0.70363</cdr:y>
    </cdr:to>
    <cdr:sp macro="" textlink="">
      <cdr:nvSpPr>
        <cdr:cNvPr id="3" name="吹き出し: 四角形 2">
          <a:extLst xmlns:a="http://schemas.openxmlformats.org/drawingml/2006/main">
            <a:ext uri="{FF2B5EF4-FFF2-40B4-BE49-F238E27FC236}">
              <a16:creationId xmlns:a16="http://schemas.microsoft.com/office/drawing/2014/main" id="{3B864655-3538-2340-D361-21D237347D21}"/>
            </a:ext>
          </a:extLst>
        </cdr:cNvPr>
        <cdr:cNvSpPr/>
      </cdr:nvSpPr>
      <cdr:spPr>
        <a:xfrm xmlns:a="http://schemas.openxmlformats.org/drawingml/2006/main">
          <a:off x="1868557" y="3087756"/>
          <a:ext cx="3049182" cy="1641685"/>
        </a:xfrm>
        <a:prstGeom xmlns:a="http://schemas.openxmlformats.org/drawingml/2006/main" prst="wedgeRectCallout">
          <a:avLst>
            <a:gd name="adj1" fmla="val 29443"/>
            <a:gd name="adj2" fmla="val 81094"/>
          </a:avLst>
        </a:prstGeom>
        <a:ln xmlns:a="http://schemas.openxmlformats.org/drawingml/2006/main" w="38100">
          <a:solidFill>
            <a:schemeClr val="tx1">
              <a:lumMod val="75000"/>
              <a:lumOff val="25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xmlns:a="http://schemas.openxmlformats.org/drawingml/2006/main">
          <a:pPr algn="ctr"/>
          <a:r>
            <a:rPr kumimoji="1" lang="ja-JP" altLang="en-US" sz="3200" b="1" dirty="0"/>
            <a:t>問題①発生</a:t>
          </a:r>
        </a:p>
      </cdr:txBody>
    </cdr:sp>
  </cdr:relSizeAnchor>
  <cdr:relSizeAnchor xmlns:cdr="http://schemas.openxmlformats.org/drawingml/2006/chartDrawing">
    <cdr:from>
      <cdr:x>0.59244</cdr:x>
      <cdr:y>0.59679</cdr:y>
    </cdr:from>
    <cdr:to>
      <cdr:x>0.85027</cdr:x>
      <cdr:y>0.8656</cdr:y>
    </cdr:to>
    <cdr:sp macro="" textlink="">
      <cdr:nvSpPr>
        <cdr:cNvPr id="4" name="吹き出し: 四角形 3">
          <a:extLst xmlns:a="http://schemas.openxmlformats.org/drawingml/2006/main">
            <a:ext uri="{FF2B5EF4-FFF2-40B4-BE49-F238E27FC236}">
              <a16:creationId xmlns:a16="http://schemas.microsoft.com/office/drawing/2014/main" id="{E45ECEB1-D60D-FD48-596B-A95903B55715}"/>
            </a:ext>
          </a:extLst>
        </cdr:cNvPr>
        <cdr:cNvSpPr/>
      </cdr:nvSpPr>
      <cdr:spPr>
        <a:xfrm xmlns:a="http://schemas.openxmlformats.org/drawingml/2006/main">
          <a:off x="7223042" y="4011281"/>
          <a:ext cx="3143471" cy="1806796"/>
        </a:xfrm>
        <a:prstGeom xmlns:a="http://schemas.openxmlformats.org/drawingml/2006/main" prst="wedgeRectCallout">
          <a:avLst>
            <a:gd name="adj1" fmla="val -71619"/>
            <a:gd name="adj2" fmla="val -30151"/>
          </a:avLst>
        </a:prstGeom>
        <a:ln xmlns:a="http://schemas.openxmlformats.org/drawingml/2006/main" w="38100">
          <a:solidFill>
            <a:schemeClr val="tx1">
              <a:lumMod val="75000"/>
              <a:lumOff val="25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ja-JP" altLang="en-US" sz="3200" b="1" dirty="0"/>
            <a:t>問題②発生</a:t>
          </a:r>
        </a:p>
      </cdr:txBody>
    </cdr:sp>
  </cdr:relSizeAnchor>
  <cdr:relSizeAnchor xmlns:cdr="http://schemas.openxmlformats.org/drawingml/2006/chartDrawing">
    <cdr:from>
      <cdr:x>0.31837</cdr:x>
      <cdr:y>0.72706</cdr:y>
    </cdr:from>
    <cdr:to>
      <cdr:x>0.39032</cdr:x>
      <cdr:y>0.86443</cdr:y>
    </cdr:to>
    <cdr:sp macro="" textlink="">
      <cdr:nvSpPr>
        <cdr:cNvPr id="5" name="正方形/長方形 4">
          <a:extLst xmlns:a="http://schemas.openxmlformats.org/drawingml/2006/main">
            <a:ext uri="{FF2B5EF4-FFF2-40B4-BE49-F238E27FC236}">
              <a16:creationId xmlns:a16="http://schemas.microsoft.com/office/drawing/2014/main" id="{16FBD85B-B6EC-6BBB-6375-886BEF340CA8}"/>
            </a:ext>
          </a:extLst>
        </cdr:cNvPr>
        <cdr:cNvSpPr/>
      </cdr:nvSpPr>
      <cdr:spPr>
        <a:xfrm xmlns:a="http://schemas.openxmlformats.org/drawingml/2006/main">
          <a:off x="3881627" y="4886899"/>
          <a:ext cx="877164" cy="923330"/>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p xmlns:a="http://schemas.openxmlformats.org/drawingml/2006/main">
          <a:pPr algn="ctr"/>
          <a:r>
            <a:rPr lang="ja-JP" altLang="en-US" sz="5400" dirty="0">
              <a:ln w="0"/>
              <a:solidFill>
                <a:srgbClr val="FF0000"/>
              </a:solidFill>
              <a:effectLst>
                <a:outerShdw blurRad="38100" dist="19050" dir="2700000" algn="tl" rotWithShape="0">
                  <a:schemeClr val="dk1">
                    <a:alpha val="40000"/>
                  </a:schemeClr>
                </a:outerShdw>
              </a:effectLst>
            </a:rPr>
            <a:t>・</a:t>
          </a:r>
          <a:endParaRPr lang="ja-JP" altLang="en-US" sz="5400" b="0" cap="none" spc="0" dirty="0">
            <a:ln w="0"/>
            <a:solidFill>
              <a:srgbClr val="FF0000"/>
            </a:solidFill>
            <a:effectLst>
              <a:outerShdw blurRad="38100" dist="19050" dir="2700000" algn="tl" rotWithShape="0">
                <a:schemeClr val="dk1">
                  <a:alpha val="40000"/>
                </a:schemeClr>
              </a:outerShdw>
            </a:effectLst>
          </a:endParaRPr>
        </a:p>
      </cdr:txBody>
    </cdr:sp>
  </cdr:relSizeAnchor>
  <cdr:relSizeAnchor xmlns:cdr="http://schemas.openxmlformats.org/drawingml/2006/chartDrawing">
    <cdr:from>
      <cdr:x>0.49565</cdr:x>
      <cdr:y>0.58674</cdr:y>
    </cdr:from>
    <cdr:to>
      <cdr:x>0.5676</cdr:x>
      <cdr:y>0.72411</cdr:y>
    </cdr:to>
    <cdr:sp macro="" textlink="">
      <cdr:nvSpPr>
        <cdr:cNvPr id="7" name="正方形/長方形 6">
          <a:extLst xmlns:a="http://schemas.openxmlformats.org/drawingml/2006/main">
            <a:ext uri="{FF2B5EF4-FFF2-40B4-BE49-F238E27FC236}">
              <a16:creationId xmlns:a16="http://schemas.microsoft.com/office/drawing/2014/main" id="{A1ABE2FE-6DE1-AD5B-1262-2CD483B8B1C1}"/>
            </a:ext>
          </a:extLst>
        </cdr:cNvPr>
        <cdr:cNvSpPr/>
      </cdr:nvSpPr>
      <cdr:spPr>
        <a:xfrm xmlns:a="http://schemas.openxmlformats.org/drawingml/2006/main">
          <a:off x="6042991" y="3943786"/>
          <a:ext cx="877164" cy="923330"/>
        </a:xfrm>
        <a:prstGeom xmlns:a="http://schemas.openxmlformats.org/drawingml/2006/main" prst="rect">
          <a:avLst/>
        </a:prstGeom>
        <a:noFill xmlns:a="http://schemas.openxmlformats.org/drawingml/2006/main"/>
      </cdr:spPr>
      <cdr:txBody>
        <a:bodyPr xmlns:a="http://schemas.openxmlformats.org/drawingml/2006/main" wrap="none" lIns="91440" tIns="45720" rIns="91440" bIns="4572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ja-JP" altLang="en-US" sz="5400" dirty="0">
              <a:ln w="0"/>
              <a:solidFill>
                <a:srgbClr val="FF0000"/>
              </a:solidFill>
              <a:effectLst>
                <a:outerShdw blurRad="38100" dist="19050" dir="2700000" algn="tl" rotWithShape="0">
                  <a:schemeClr val="dk1">
                    <a:alpha val="40000"/>
                  </a:schemeClr>
                </a:outerShdw>
              </a:effectLst>
            </a:rPr>
            <a:t>・</a:t>
          </a:r>
          <a:endParaRPr lang="ja-JP" altLang="en-US" sz="5400" b="0" cap="none" spc="0" dirty="0">
            <a:ln w="0"/>
            <a:solidFill>
              <a:srgbClr val="FF0000"/>
            </a:solidFill>
            <a:effectLst>
              <a:outerShdw blurRad="38100" dist="19050" dir="2700000" algn="tl" rotWithShape="0">
                <a:schemeClr val="dk1">
                  <a:alpha val="40000"/>
                </a:schemeClr>
              </a:outerShdw>
            </a:effectLs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383D3-421A-4C5E-83B4-4E58B1BA1D65}"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73B7-6079-4F09-B680-E265CB9AE51A}" type="slidenum">
              <a:rPr kumimoji="1" lang="ja-JP" altLang="en-US" smtClean="0"/>
              <a:t>‹#›</a:t>
            </a:fld>
            <a:endParaRPr kumimoji="1" lang="ja-JP" altLang="en-US"/>
          </a:p>
        </p:txBody>
      </p:sp>
    </p:spTree>
    <p:extLst>
      <p:ext uri="{BB962C8B-B14F-4D97-AF65-F5344CB8AC3E}">
        <p14:creationId xmlns:p14="http://schemas.microsoft.com/office/powerpoint/2010/main" val="36506339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5E598-EBAA-845A-2D67-A4739CE0598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35E5FF3-03E9-716C-7C60-72FAC5782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30C53C-8A39-76B3-75D0-2BCD93287B14}"/>
              </a:ext>
            </a:extLst>
          </p:cNvPr>
          <p:cNvSpPr>
            <a:spLocks noGrp="1"/>
          </p:cNvSpPr>
          <p:nvPr>
            <p:ph type="dt" sz="half" idx="10"/>
          </p:nvPr>
        </p:nvSpPr>
        <p:spPr/>
        <p:txBody>
          <a:bodyPr/>
          <a:lstStyle/>
          <a:p>
            <a:fld id="{97E5A4BD-9B27-4387-BF3A-2F44ADBB3C94}"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399311C-FFBC-B831-0127-DA76DE3EB5E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3F8225-7262-0311-373C-DC2290553781}"/>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182780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254D0-D0F0-FA09-F92F-0CA2AF9F789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46D5E22-686E-DC43-0224-9760D441A85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24ED11-D3C7-CFBA-38FE-9207422FF687}"/>
              </a:ext>
            </a:extLst>
          </p:cNvPr>
          <p:cNvSpPr>
            <a:spLocks noGrp="1"/>
          </p:cNvSpPr>
          <p:nvPr>
            <p:ph type="dt" sz="half" idx="10"/>
          </p:nvPr>
        </p:nvSpPr>
        <p:spPr/>
        <p:txBody>
          <a:bodyPr/>
          <a:lstStyle/>
          <a:p>
            <a:fld id="{AD48F3A3-01EC-42FC-956C-82A169F00D94}"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8A4B0066-5019-A01B-D54A-57325725723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6A0ED0-CA60-00DA-E499-04B97B48EC03}"/>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1191882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8EB1155-E865-4C87-B439-3850FE31CCE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CAF89D-F4ED-51CC-55DE-F3B1B3AA06E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5C828C-DC1B-4897-F656-737B28FC6618}"/>
              </a:ext>
            </a:extLst>
          </p:cNvPr>
          <p:cNvSpPr>
            <a:spLocks noGrp="1"/>
          </p:cNvSpPr>
          <p:nvPr>
            <p:ph type="dt" sz="half" idx="10"/>
          </p:nvPr>
        </p:nvSpPr>
        <p:spPr/>
        <p:txBody>
          <a:bodyPr/>
          <a:lstStyle/>
          <a:p>
            <a:fld id="{F1CE2B78-1CA8-401C-949B-7761953F7EDF}"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5968CA7-5F49-EC4C-1767-1C81BA96B6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95CE9A-8C5B-029C-44F5-3B24744C602A}"/>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66025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B660B200-54D4-571C-1FA7-D131EEE5B11F}"/>
              </a:ext>
            </a:extLst>
          </p:cNvPr>
          <p:cNvSpPr/>
          <p:nvPr userDrawn="1"/>
        </p:nvSpPr>
        <p:spPr>
          <a:xfrm>
            <a:off x="0" y="6721475"/>
            <a:ext cx="12192000" cy="136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402D476-AB38-B662-8790-89E65A3DBA10}"/>
              </a:ext>
            </a:extLst>
          </p:cNvPr>
          <p:cNvSpPr/>
          <p:nvPr userDrawn="1"/>
        </p:nvSpPr>
        <p:spPr>
          <a:xfrm>
            <a:off x="0" y="0"/>
            <a:ext cx="12192000" cy="4239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7CB0F66-6F34-CA14-C025-060A77E28A64}"/>
              </a:ext>
            </a:extLst>
          </p:cNvPr>
          <p:cNvSpPr>
            <a:spLocks noGrp="1"/>
          </p:cNvSpPr>
          <p:nvPr>
            <p:ph type="title"/>
          </p:nvPr>
        </p:nvSpPr>
        <p:spPr>
          <a:xfrm>
            <a:off x="838200" y="2766218"/>
            <a:ext cx="10515600" cy="1325563"/>
          </a:xfrm>
        </p:spPr>
        <p:txBody>
          <a:bodyPr/>
          <a:lstStyle>
            <a:lvl1pPr>
              <a:defRPr>
                <a:latin typeface="游ゴシック" panose="020B0400000000000000" pitchFamily="50" charset="-128"/>
                <a:ea typeface="游ゴシック" panose="020B0400000000000000" pitchFamily="50" charset="-128"/>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E7F8C95-10CB-6BC8-E0A6-272EB273038B}"/>
              </a:ext>
            </a:extLst>
          </p:cNvPr>
          <p:cNvSpPr>
            <a:spLocks noGrp="1"/>
          </p:cNvSpPr>
          <p:nvPr>
            <p:ph type="dt" sz="half" idx="10"/>
          </p:nvPr>
        </p:nvSpPr>
        <p:spPr/>
        <p:txBody>
          <a:bodyPr/>
          <a:lstStyle>
            <a:lvl1pPr>
              <a:defRPr>
                <a:solidFill>
                  <a:schemeClr val="accent5"/>
                </a:solidFill>
              </a:defRPr>
            </a:lvl1pPr>
          </a:lstStyle>
          <a:p>
            <a:fld id="{BF80A5BA-5808-439D-8F14-DD23526067FA}" type="datetimeFigureOut">
              <a:rPr lang="ja-JP" altLang="en-US" smtClean="0"/>
              <a:pPr/>
              <a:t>2022/6/29</a:t>
            </a:fld>
            <a:endParaRPr lang="ja-JP" altLang="en-US"/>
          </a:p>
        </p:txBody>
      </p:sp>
      <p:sp>
        <p:nvSpPr>
          <p:cNvPr id="4" name="フッター プレースホルダー 3">
            <a:extLst>
              <a:ext uri="{FF2B5EF4-FFF2-40B4-BE49-F238E27FC236}">
                <a16:creationId xmlns:a16="http://schemas.microsoft.com/office/drawing/2014/main" id="{DC84E485-0C84-B851-3359-05FC3C401EC0}"/>
              </a:ext>
            </a:extLst>
          </p:cNvPr>
          <p:cNvSpPr>
            <a:spLocks noGrp="1"/>
          </p:cNvSpPr>
          <p:nvPr>
            <p:ph type="ftr" sz="quarter" idx="11"/>
          </p:nvPr>
        </p:nvSpPr>
        <p:spPr/>
        <p:txBody>
          <a:bodyPr/>
          <a:lstStyle>
            <a:lvl1pPr>
              <a:defRPr>
                <a:solidFill>
                  <a:schemeClr val="accent5"/>
                </a:solidFill>
              </a:defRPr>
            </a:lvl1pPr>
          </a:lstStyle>
          <a:p>
            <a:endParaRPr lang="ja-JP" altLang="en-US"/>
          </a:p>
        </p:txBody>
      </p:sp>
      <p:sp>
        <p:nvSpPr>
          <p:cNvPr id="5" name="スライド番号プレースホルダー 4">
            <a:extLst>
              <a:ext uri="{FF2B5EF4-FFF2-40B4-BE49-F238E27FC236}">
                <a16:creationId xmlns:a16="http://schemas.microsoft.com/office/drawing/2014/main" id="{53E4397E-0C8B-6E0F-A696-47D03A4E0E93}"/>
              </a:ext>
            </a:extLst>
          </p:cNvPr>
          <p:cNvSpPr>
            <a:spLocks noGrp="1"/>
          </p:cNvSpPr>
          <p:nvPr>
            <p:ph type="sldNum" sz="quarter" idx="12"/>
          </p:nvPr>
        </p:nvSpPr>
        <p:spPr/>
        <p:txBody>
          <a:bodyPr/>
          <a:lstStyle>
            <a:lvl1pPr>
              <a:defRPr>
                <a:solidFill>
                  <a:schemeClr val="accent5"/>
                </a:solidFill>
              </a:defRPr>
            </a:lvl1pPr>
          </a:lstStyle>
          <a:p>
            <a:fld id="{C1851418-70CB-487B-B7C1-746927890390}" type="slidenum">
              <a:rPr lang="ja-JP" altLang="en-US" smtClean="0"/>
              <a:pPr/>
              <a:t>‹#›</a:t>
            </a:fld>
            <a:endParaRPr lang="ja-JP" altLang="en-US"/>
          </a:p>
        </p:txBody>
      </p:sp>
    </p:spTree>
    <p:extLst>
      <p:ext uri="{BB962C8B-B14F-4D97-AF65-F5344CB8AC3E}">
        <p14:creationId xmlns:p14="http://schemas.microsoft.com/office/powerpoint/2010/main" val="1051892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ペルソナ設定">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D7C3401-F023-F408-9820-17AFC5452344}"/>
              </a:ext>
            </a:extLst>
          </p:cNvPr>
          <p:cNvSpPr/>
          <p:nvPr userDrawn="1"/>
        </p:nvSpPr>
        <p:spPr>
          <a:xfrm>
            <a:off x="0" y="6721475"/>
            <a:ext cx="12192000" cy="136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6066D1D-5856-DFDB-A52C-75D85B62DDCA}"/>
              </a:ext>
            </a:extLst>
          </p:cNvPr>
          <p:cNvSpPr/>
          <p:nvPr userDrawn="1"/>
        </p:nvSpPr>
        <p:spPr>
          <a:xfrm>
            <a:off x="0" y="0"/>
            <a:ext cx="12192000" cy="4239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0A3820-79E3-A5DD-2007-9FC392104990}"/>
              </a:ext>
            </a:extLst>
          </p:cNvPr>
          <p:cNvSpPr>
            <a:spLocks noGrp="1"/>
          </p:cNvSpPr>
          <p:nvPr>
            <p:ph type="title" hasCustomPrompt="1"/>
          </p:nvPr>
        </p:nvSpPr>
        <p:spPr>
          <a:xfrm>
            <a:off x="515185" y="-1"/>
            <a:ext cx="11288885" cy="423949"/>
          </a:xfrm>
        </p:spPr>
        <p:txBody>
          <a:bodyPr>
            <a:noAutofit/>
          </a:bodyPr>
          <a:lstStyle>
            <a:lvl1pPr>
              <a:defRPr sz="2000" b="1"/>
            </a:lvl1pPr>
          </a:lstStyle>
          <a:p>
            <a:r>
              <a:rPr kumimoji="1" lang="ja-JP" altLang="en-US" dirty="0"/>
              <a:t>タイトル</a:t>
            </a:r>
          </a:p>
        </p:txBody>
      </p:sp>
      <p:sp>
        <p:nvSpPr>
          <p:cNvPr id="3" name="コンテンツ プレースホルダー 2">
            <a:extLst>
              <a:ext uri="{FF2B5EF4-FFF2-40B4-BE49-F238E27FC236}">
                <a16:creationId xmlns:a16="http://schemas.microsoft.com/office/drawing/2014/main" id="{743FAB52-C238-7A5C-8A6C-6141ECED18B2}"/>
              </a:ext>
            </a:extLst>
          </p:cNvPr>
          <p:cNvSpPr>
            <a:spLocks noGrp="1"/>
          </p:cNvSpPr>
          <p:nvPr>
            <p:ph idx="1" hasCustomPrompt="1"/>
          </p:nvPr>
        </p:nvSpPr>
        <p:spPr>
          <a:xfrm>
            <a:off x="3882043" y="1130531"/>
            <a:ext cx="7922029" cy="1820426"/>
          </a:xfrm>
        </p:spPr>
        <p:txBody>
          <a:bodyPr>
            <a:normAutofit/>
          </a:bodyPr>
          <a:lstStyle>
            <a:lvl1pPr marL="0" indent="0">
              <a:lnSpc>
                <a:spcPct val="90000"/>
              </a:lnSpc>
              <a:spcBef>
                <a:spcPts val="600"/>
              </a:spcBef>
              <a:buNone/>
              <a:defRPr sz="1200"/>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ja-JP" dirty="0"/>
              <a:t>episode</a:t>
            </a:r>
          </a:p>
        </p:txBody>
      </p:sp>
      <p:sp>
        <p:nvSpPr>
          <p:cNvPr id="4" name="日付プレースホルダー 3">
            <a:extLst>
              <a:ext uri="{FF2B5EF4-FFF2-40B4-BE49-F238E27FC236}">
                <a16:creationId xmlns:a16="http://schemas.microsoft.com/office/drawing/2014/main" id="{42BB5822-2FEE-2E9E-AE10-D23933054C76}"/>
              </a:ext>
            </a:extLst>
          </p:cNvPr>
          <p:cNvSpPr>
            <a:spLocks noGrp="1"/>
          </p:cNvSpPr>
          <p:nvPr>
            <p:ph type="dt" sz="half" idx="10"/>
          </p:nvPr>
        </p:nvSpPr>
        <p:spPr>
          <a:xfrm>
            <a:off x="515185" y="6356350"/>
            <a:ext cx="3125788" cy="365125"/>
          </a:xfrm>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96C335F-D4C7-715E-1C57-CE92B9B5097A}"/>
              </a:ext>
            </a:extLst>
          </p:cNvPr>
          <p:cNvSpPr>
            <a:spLocks noGrp="1"/>
          </p:cNvSpPr>
          <p:nvPr>
            <p:ph type="ftr" sz="quarter" idx="11"/>
          </p:nvPr>
        </p:nvSpPr>
        <p:spPr>
          <a:xfrm>
            <a:off x="3876499" y="6356350"/>
            <a:ext cx="4876801" cy="365125"/>
          </a:xfrm>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E15D9456-7CE5-BDC4-B2DB-AB1FDB248901}"/>
              </a:ext>
            </a:extLst>
          </p:cNvPr>
          <p:cNvSpPr>
            <a:spLocks noGrp="1"/>
          </p:cNvSpPr>
          <p:nvPr>
            <p:ph type="sldNum" sz="quarter" idx="12"/>
          </p:nvPr>
        </p:nvSpPr>
        <p:spPr>
          <a:xfrm>
            <a:off x="8944493" y="6356350"/>
            <a:ext cx="2859577" cy="365125"/>
          </a:xfrm>
        </p:spPr>
        <p:txBody>
          <a:bodyPr/>
          <a:lstStyle/>
          <a:p>
            <a:fld id="{C1851418-70CB-487B-B7C1-746927890390}" type="slidenum">
              <a:rPr kumimoji="1" lang="ja-JP" altLang="en-US" smtClean="0"/>
              <a:t>‹#›</a:t>
            </a:fld>
            <a:endParaRPr kumimoji="1" lang="ja-JP" altLang="en-US"/>
          </a:p>
        </p:txBody>
      </p:sp>
      <p:sp>
        <p:nvSpPr>
          <p:cNvPr id="9" name="図プレースホルダー 2">
            <a:extLst>
              <a:ext uri="{FF2B5EF4-FFF2-40B4-BE49-F238E27FC236}">
                <a16:creationId xmlns:a16="http://schemas.microsoft.com/office/drawing/2014/main" id="{14DFBDD7-E68A-BD9E-CCA1-E40F1B0B9476}"/>
              </a:ext>
            </a:extLst>
          </p:cNvPr>
          <p:cNvSpPr>
            <a:spLocks noGrp="1"/>
          </p:cNvSpPr>
          <p:nvPr>
            <p:ph type="pic" idx="13" hasCustomPrompt="1"/>
          </p:nvPr>
        </p:nvSpPr>
        <p:spPr>
          <a:xfrm>
            <a:off x="515185" y="789072"/>
            <a:ext cx="3125788" cy="216188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dirty="0"/>
              <a:t>写真</a:t>
            </a:r>
          </a:p>
        </p:txBody>
      </p:sp>
      <p:sp>
        <p:nvSpPr>
          <p:cNvPr id="10" name="コンテンツ プレースホルダー 2">
            <a:extLst>
              <a:ext uri="{FF2B5EF4-FFF2-40B4-BE49-F238E27FC236}">
                <a16:creationId xmlns:a16="http://schemas.microsoft.com/office/drawing/2014/main" id="{9456E86E-F889-F25E-0061-5C9BF88ACE31}"/>
              </a:ext>
            </a:extLst>
          </p:cNvPr>
          <p:cNvSpPr>
            <a:spLocks noGrp="1"/>
          </p:cNvSpPr>
          <p:nvPr>
            <p:ph idx="14" hasCustomPrompt="1"/>
          </p:nvPr>
        </p:nvSpPr>
        <p:spPr>
          <a:xfrm>
            <a:off x="515186" y="3452606"/>
            <a:ext cx="3125788" cy="2767219"/>
          </a:xfrm>
        </p:spPr>
        <p:txBody>
          <a:bodyPr>
            <a:normAutofit/>
          </a:bodyPr>
          <a:lstStyle>
            <a:lvl1pPr marL="0" indent="0">
              <a:lnSpc>
                <a:spcPct val="90000"/>
              </a:lnSpc>
              <a:spcBef>
                <a:spcPts val="600"/>
              </a:spcBef>
              <a:buNone/>
              <a:defRPr sz="1200"/>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ja-JP" dirty="0"/>
              <a:t>profile</a:t>
            </a:r>
          </a:p>
          <a:p>
            <a:pPr lvl="0"/>
            <a:endParaRPr kumimoji="1" lang="en-US" altLang="ja-JP" dirty="0"/>
          </a:p>
        </p:txBody>
      </p:sp>
      <p:sp>
        <p:nvSpPr>
          <p:cNvPr id="11" name="コンテンツ プレースホルダー 2">
            <a:extLst>
              <a:ext uri="{FF2B5EF4-FFF2-40B4-BE49-F238E27FC236}">
                <a16:creationId xmlns:a16="http://schemas.microsoft.com/office/drawing/2014/main" id="{7DE5644D-480D-4551-F3E5-9C69DFFD02EB}"/>
              </a:ext>
            </a:extLst>
          </p:cNvPr>
          <p:cNvSpPr>
            <a:spLocks noGrp="1"/>
          </p:cNvSpPr>
          <p:nvPr>
            <p:ph idx="15" hasCustomPrompt="1"/>
          </p:nvPr>
        </p:nvSpPr>
        <p:spPr>
          <a:xfrm>
            <a:off x="8944494" y="3452606"/>
            <a:ext cx="2859577" cy="2767220"/>
          </a:xfrm>
        </p:spPr>
        <p:txBody>
          <a:bodyPr>
            <a:normAutofit/>
          </a:bodyPr>
          <a:lstStyle>
            <a:lvl1pPr marL="0" indent="0">
              <a:lnSpc>
                <a:spcPct val="90000"/>
              </a:lnSpc>
              <a:spcBef>
                <a:spcPts val="600"/>
              </a:spcBef>
              <a:buNone/>
              <a:defRPr sz="1200"/>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ja-JP" dirty="0"/>
              <a:t>SNS</a:t>
            </a:r>
          </a:p>
          <a:p>
            <a:pPr lvl="0"/>
            <a:endParaRPr kumimoji="1" lang="en-US" altLang="ja-JP" dirty="0"/>
          </a:p>
        </p:txBody>
      </p:sp>
      <p:sp>
        <p:nvSpPr>
          <p:cNvPr id="12" name="コンテンツ プレースホルダー 2">
            <a:extLst>
              <a:ext uri="{FF2B5EF4-FFF2-40B4-BE49-F238E27FC236}">
                <a16:creationId xmlns:a16="http://schemas.microsoft.com/office/drawing/2014/main" id="{018AB063-7C63-152E-F488-B7028FDE1634}"/>
              </a:ext>
            </a:extLst>
          </p:cNvPr>
          <p:cNvSpPr>
            <a:spLocks noGrp="1"/>
          </p:cNvSpPr>
          <p:nvPr>
            <p:ph idx="16" hasCustomPrompt="1"/>
          </p:nvPr>
        </p:nvSpPr>
        <p:spPr>
          <a:xfrm>
            <a:off x="3876500" y="3452606"/>
            <a:ext cx="4876801" cy="2767220"/>
          </a:xfrm>
        </p:spPr>
        <p:txBody>
          <a:bodyPr>
            <a:normAutofit/>
          </a:bodyPr>
          <a:lstStyle>
            <a:lvl1pPr marL="0" indent="0">
              <a:lnSpc>
                <a:spcPct val="90000"/>
              </a:lnSpc>
              <a:spcBef>
                <a:spcPts val="600"/>
              </a:spcBef>
              <a:buNone/>
              <a:defRPr sz="1200"/>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ja-JP" dirty="0"/>
              <a:t>desire</a:t>
            </a:r>
            <a:endParaRPr kumimoji="1" lang="ja-JP" altLang="en-US" dirty="0"/>
          </a:p>
        </p:txBody>
      </p:sp>
      <p:sp>
        <p:nvSpPr>
          <p:cNvPr id="13" name="テキスト ボックス 12">
            <a:extLst>
              <a:ext uri="{FF2B5EF4-FFF2-40B4-BE49-F238E27FC236}">
                <a16:creationId xmlns:a16="http://schemas.microsoft.com/office/drawing/2014/main" id="{D820D765-BAD7-2245-91F0-112CF5D95E59}"/>
              </a:ext>
            </a:extLst>
          </p:cNvPr>
          <p:cNvSpPr txBox="1"/>
          <p:nvPr userDrawn="1"/>
        </p:nvSpPr>
        <p:spPr>
          <a:xfrm>
            <a:off x="3876500" y="763303"/>
            <a:ext cx="3416320" cy="369332"/>
          </a:xfrm>
          <a:prstGeom prst="rect">
            <a:avLst/>
          </a:prstGeom>
          <a:noFill/>
        </p:spPr>
        <p:txBody>
          <a:bodyPr wrap="none" rtlCol="0">
            <a:spAutoFit/>
          </a:bodyPr>
          <a:lstStyle/>
          <a:p>
            <a:r>
              <a:rPr kumimoji="1" lang="ja-JP" altLang="en-US" dirty="0"/>
              <a:t>エピソード（生い立ち・近年）</a:t>
            </a:r>
          </a:p>
        </p:txBody>
      </p:sp>
      <p:sp>
        <p:nvSpPr>
          <p:cNvPr id="14" name="テキスト ボックス 13">
            <a:extLst>
              <a:ext uri="{FF2B5EF4-FFF2-40B4-BE49-F238E27FC236}">
                <a16:creationId xmlns:a16="http://schemas.microsoft.com/office/drawing/2014/main" id="{61EA07AF-01BD-783D-59FC-CFF9F99EDE16}"/>
              </a:ext>
            </a:extLst>
          </p:cNvPr>
          <p:cNvSpPr txBox="1"/>
          <p:nvPr userDrawn="1"/>
        </p:nvSpPr>
        <p:spPr>
          <a:xfrm>
            <a:off x="515185" y="3083273"/>
            <a:ext cx="1569660" cy="369332"/>
          </a:xfrm>
          <a:prstGeom prst="rect">
            <a:avLst/>
          </a:prstGeom>
          <a:noFill/>
        </p:spPr>
        <p:txBody>
          <a:bodyPr wrap="none" rtlCol="0">
            <a:spAutoFit/>
          </a:bodyPr>
          <a:lstStyle/>
          <a:p>
            <a:r>
              <a:rPr kumimoji="1" lang="ja-JP" altLang="en-US" dirty="0"/>
              <a:t>プロフィール</a:t>
            </a:r>
          </a:p>
        </p:txBody>
      </p:sp>
      <p:sp>
        <p:nvSpPr>
          <p:cNvPr id="15" name="テキスト ボックス 14">
            <a:extLst>
              <a:ext uri="{FF2B5EF4-FFF2-40B4-BE49-F238E27FC236}">
                <a16:creationId xmlns:a16="http://schemas.microsoft.com/office/drawing/2014/main" id="{7CD8E934-D385-E04A-D0C2-52BB66C06DD5}"/>
              </a:ext>
            </a:extLst>
          </p:cNvPr>
          <p:cNvSpPr txBox="1"/>
          <p:nvPr userDrawn="1"/>
        </p:nvSpPr>
        <p:spPr>
          <a:xfrm>
            <a:off x="3876500" y="3077095"/>
            <a:ext cx="646331" cy="369332"/>
          </a:xfrm>
          <a:prstGeom prst="rect">
            <a:avLst/>
          </a:prstGeom>
          <a:noFill/>
        </p:spPr>
        <p:txBody>
          <a:bodyPr wrap="none" rtlCol="0">
            <a:spAutoFit/>
          </a:bodyPr>
          <a:lstStyle/>
          <a:p>
            <a:r>
              <a:rPr kumimoji="1" lang="ja-JP" altLang="en-US" dirty="0"/>
              <a:t>欲求</a:t>
            </a:r>
          </a:p>
        </p:txBody>
      </p:sp>
      <p:sp>
        <p:nvSpPr>
          <p:cNvPr id="16" name="テキスト ボックス 15">
            <a:extLst>
              <a:ext uri="{FF2B5EF4-FFF2-40B4-BE49-F238E27FC236}">
                <a16:creationId xmlns:a16="http://schemas.microsoft.com/office/drawing/2014/main" id="{CDD85094-4421-AC28-B4E1-F7FADDFBFDD3}"/>
              </a:ext>
            </a:extLst>
          </p:cNvPr>
          <p:cNvSpPr txBox="1"/>
          <p:nvPr userDrawn="1"/>
        </p:nvSpPr>
        <p:spPr>
          <a:xfrm>
            <a:off x="8944494" y="3085378"/>
            <a:ext cx="1107996" cy="369332"/>
          </a:xfrm>
          <a:prstGeom prst="rect">
            <a:avLst/>
          </a:prstGeom>
          <a:noFill/>
        </p:spPr>
        <p:txBody>
          <a:bodyPr wrap="none" rtlCol="0">
            <a:spAutoFit/>
          </a:bodyPr>
          <a:lstStyle/>
          <a:p>
            <a:r>
              <a:rPr kumimoji="1" lang="en-US" altLang="ja-JP" dirty="0"/>
              <a:t>SNS</a:t>
            </a:r>
            <a:r>
              <a:rPr kumimoji="1" lang="ja-JP" altLang="en-US" dirty="0"/>
              <a:t>など</a:t>
            </a:r>
          </a:p>
        </p:txBody>
      </p:sp>
    </p:spTree>
    <p:extLst>
      <p:ext uri="{BB962C8B-B14F-4D97-AF65-F5344CB8AC3E}">
        <p14:creationId xmlns:p14="http://schemas.microsoft.com/office/powerpoint/2010/main" val="1445940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特徴">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D7C3401-F023-F408-9820-17AFC5452344}"/>
              </a:ext>
            </a:extLst>
          </p:cNvPr>
          <p:cNvSpPr/>
          <p:nvPr userDrawn="1"/>
        </p:nvSpPr>
        <p:spPr>
          <a:xfrm>
            <a:off x="0" y="6721475"/>
            <a:ext cx="12192000" cy="1365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6066D1D-5856-DFDB-A52C-75D85B62DDCA}"/>
              </a:ext>
            </a:extLst>
          </p:cNvPr>
          <p:cNvSpPr/>
          <p:nvPr userDrawn="1"/>
        </p:nvSpPr>
        <p:spPr>
          <a:xfrm>
            <a:off x="0" y="0"/>
            <a:ext cx="12192000" cy="4239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D0A3820-79E3-A5DD-2007-9FC392104990}"/>
              </a:ext>
            </a:extLst>
          </p:cNvPr>
          <p:cNvSpPr>
            <a:spLocks noGrp="1"/>
          </p:cNvSpPr>
          <p:nvPr>
            <p:ph type="title" hasCustomPrompt="1"/>
          </p:nvPr>
        </p:nvSpPr>
        <p:spPr>
          <a:xfrm>
            <a:off x="515185" y="-1"/>
            <a:ext cx="11288885" cy="423949"/>
          </a:xfrm>
        </p:spPr>
        <p:txBody>
          <a:bodyPr>
            <a:noAutofit/>
          </a:bodyPr>
          <a:lstStyle>
            <a:lvl1pPr>
              <a:defRPr sz="2000" b="1"/>
            </a:lvl1pPr>
          </a:lstStyle>
          <a:p>
            <a:r>
              <a:rPr kumimoji="1" lang="ja-JP" altLang="en-US" dirty="0"/>
              <a:t>タイトル</a:t>
            </a:r>
          </a:p>
        </p:txBody>
      </p:sp>
      <p:sp>
        <p:nvSpPr>
          <p:cNvPr id="3" name="コンテンツ プレースホルダー 2">
            <a:extLst>
              <a:ext uri="{FF2B5EF4-FFF2-40B4-BE49-F238E27FC236}">
                <a16:creationId xmlns:a16="http://schemas.microsoft.com/office/drawing/2014/main" id="{743FAB52-C238-7A5C-8A6C-6141ECED18B2}"/>
              </a:ext>
            </a:extLst>
          </p:cNvPr>
          <p:cNvSpPr>
            <a:spLocks noGrp="1"/>
          </p:cNvSpPr>
          <p:nvPr>
            <p:ph idx="1" hasCustomPrompt="1"/>
          </p:nvPr>
        </p:nvSpPr>
        <p:spPr>
          <a:xfrm>
            <a:off x="515185" y="1130530"/>
            <a:ext cx="11288887" cy="5089295"/>
          </a:xfrm>
        </p:spPr>
        <p:txBody>
          <a:bodyPr>
            <a:normAutofit/>
          </a:bodyPr>
          <a:lstStyle>
            <a:lvl1pPr marL="0" indent="0">
              <a:lnSpc>
                <a:spcPct val="90000"/>
              </a:lnSpc>
              <a:spcBef>
                <a:spcPts val="600"/>
              </a:spcBef>
              <a:buNone/>
              <a:defRPr sz="1200"/>
            </a:lvl1pPr>
            <a:lvl2pPr marL="457200" indent="0">
              <a:buNone/>
              <a:defRPr/>
            </a:lvl2pPr>
            <a:lvl3pPr marL="914400" indent="0">
              <a:buNone/>
              <a:defRPr/>
            </a:lvl3pPr>
            <a:lvl4pPr marL="1371600" indent="0">
              <a:buNone/>
              <a:defRPr/>
            </a:lvl4pPr>
            <a:lvl5pPr marL="1828800" indent="0">
              <a:buNone/>
              <a:defRPr/>
            </a:lvl5pPr>
          </a:lstStyle>
          <a:p>
            <a:pPr lvl="0"/>
            <a:r>
              <a:rPr kumimoji="1" lang="en-US" altLang="ja-JP" dirty="0"/>
              <a:t>attributes</a:t>
            </a:r>
          </a:p>
        </p:txBody>
      </p:sp>
      <p:sp>
        <p:nvSpPr>
          <p:cNvPr id="4" name="日付プレースホルダー 3">
            <a:extLst>
              <a:ext uri="{FF2B5EF4-FFF2-40B4-BE49-F238E27FC236}">
                <a16:creationId xmlns:a16="http://schemas.microsoft.com/office/drawing/2014/main" id="{42BB5822-2FEE-2E9E-AE10-D23933054C76}"/>
              </a:ext>
            </a:extLst>
          </p:cNvPr>
          <p:cNvSpPr>
            <a:spLocks noGrp="1"/>
          </p:cNvSpPr>
          <p:nvPr>
            <p:ph type="dt" sz="half" idx="10"/>
          </p:nvPr>
        </p:nvSpPr>
        <p:spPr>
          <a:xfrm>
            <a:off x="515185" y="6356350"/>
            <a:ext cx="3125788" cy="365125"/>
          </a:xfrm>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96C335F-D4C7-715E-1C57-CE92B9B5097A}"/>
              </a:ext>
            </a:extLst>
          </p:cNvPr>
          <p:cNvSpPr>
            <a:spLocks noGrp="1"/>
          </p:cNvSpPr>
          <p:nvPr>
            <p:ph type="ftr" sz="quarter" idx="11"/>
          </p:nvPr>
        </p:nvSpPr>
        <p:spPr>
          <a:xfrm>
            <a:off x="3876499" y="6356350"/>
            <a:ext cx="4876801" cy="365125"/>
          </a:xfrm>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E15D9456-7CE5-BDC4-B2DB-AB1FDB248901}"/>
              </a:ext>
            </a:extLst>
          </p:cNvPr>
          <p:cNvSpPr>
            <a:spLocks noGrp="1"/>
          </p:cNvSpPr>
          <p:nvPr>
            <p:ph type="sldNum" sz="quarter" idx="12"/>
          </p:nvPr>
        </p:nvSpPr>
        <p:spPr>
          <a:xfrm>
            <a:off x="8944493" y="6356350"/>
            <a:ext cx="2859577" cy="365125"/>
          </a:xfrm>
        </p:spPr>
        <p:txBody>
          <a:bodyPr/>
          <a:lstStyle/>
          <a:p>
            <a:fld id="{C1851418-70CB-487B-B7C1-746927890390}" type="slidenum">
              <a:rPr kumimoji="1" lang="ja-JP" altLang="en-US" smtClean="0"/>
              <a:t>‹#›</a:t>
            </a:fld>
            <a:endParaRPr kumimoji="1" lang="ja-JP" altLang="en-US"/>
          </a:p>
        </p:txBody>
      </p:sp>
      <p:sp>
        <p:nvSpPr>
          <p:cNvPr id="13" name="テキスト ボックス 12">
            <a:extLst>
              <a:ext uri="{FF2B5EF4-FFF2-40B4-BE49-F238E27FC236}">
                <a16:creationId xmlns:a16="http://schemas.microsoft.com/office/drawing/2014/main" id="{D820D765-BAD7-2245-91F0-112CF5D95E59}"/>
              </a:ext>
            </a:extLst>
          </p:cNvPr>
          <p:cNvSpPr txBox="1"/>
          <p:nvPr userDrawn="1"/>
        </p:nvSpPr>
        <p:spPr>
          <a:xfrm>
            <a:off x="515185" y="763303"/>
            <a:ext cx="1569660" cy="369332"/>
          </a:xfrm>
          <a:prstGeom prst="rect">
            <a:avLst/>
          </a:prstGeom>
          <a:noFill/>
        </p:spPr>
        <p:txBody>
          <a:bodyPr wrap="none" rtlCol="0">
            <a:spAutoFit/>
          </a:bodyPr>
          <a:lstStyle/>
          <a:p>
            <a:r>
              <a:rPr kumimoji="1" lang="ja-JP" altLang="en-US" dirty="0"/>
              <a:t>その他の特徴</a:t>
            </a:r>
          </a:p>
        </p:txBody>
      </p:sp>
    </p:spTree>
    <p:extLst>
      <p:ext uri="{BB962C8B-B14F-4D97-AF65-F5344CB8AC3E}">
        <p14:creationId xmlns:p14="http://schemas.microsoft.com/office/powerpoint/2010/main" val="193436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CDCC259E-ABB2-417C-B25E-68077E574067}"/>
              </a:ext>
            </a:extLst>
          </p:cNvPr>
          <p:cNvSpPr/>
          <p:nvPr userDrawn="1"/>
        </p:nvSpPr>
        <p:spPr>
          <a:xfrm>
            <a:off x="0" y="0"/>
            <a:ext cx="12192000"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11E87DB-C404-76B1-1C83-F196A4BFB5F4}"/>
              </a:ext>
            </a:extLst>
          </p:cNvPr>
          <p:cNvSpPr>
            <a:spLocks noGrp="1"/>
          </p:cNvSpPr>
          <p:nvPr>
            <p:ph type="ctrTitle" hasCustomPrompt="1"/>
          </p:nvPr>
        </p:nvSpPr>
        <p:spPr>
          <a:xfrm>
            <a:off x="939337" y="1537927"/>
            <a:ext cx="10414463" cy="1105448"/>
          </a:xfrm>
        </p:spPr>
        <p:txBody>
          <a:bodyPr anchor="t"/>
          <a:lstStyle>
            <a:lvl1pPr algn="ctr">
              <a:defRPr sz="6000" b="1">
                <a:latin typeface="+mn-lt"/>
              </a:defRPr>
            </a:lvl1pPr>
          </a:lstStyle>
          <a:p>
            <a:r>
              <a:rPr kumimoji="1" lang="ja-JP" altLang="en-US" dirty="0"/>
              <a:t>タイトル</a:t>
            </a:r>
          </a:p>
        </p:txBody>
      </p:sp>
      <p:sp>
        <p:nvSpPr>
          <p:cNvPr id="3" name="字幕 2">
            <a:extLst>
              <a:ext uri="{FF2B5EF4-FFF2-40B4-BE49-F238E27FC236}">
                <a16:creationId xmlns:a16="http://schemas.microsoft.com/office/drawing/2014/main" id="{DB3FFAB9-CC4D-552A-2201-66BE53A99EF2}"/>
              </a:ext>
            </a:extLst>
          </p:cNvPr>
          <p:cNvSpPr>
            <a:spLocks noGrp="1"/>
          </p:cNvSpPr>
          <p:nvPr>
            <p:ph type="subTitle" idx="1" hasCustomPrompt="1"/>
          </p:nvPr>
        </p:nvSpPr>
        <p:spPr>
          <a:xfrm>
            <a:off x="1524000" y="4528358"/>
            <a:ext cx="9144000" cy="548640"/>
          </a:xfrm>
        </p:spPr>
        <p:txBody>
          <a:bodyPr/>
          <a:lstStyle>
            <a:lvl1pPr marL="0" indent="0" algn="ctr">
              <a:buNone/>
              <a:defRPr sz="2400" b="1">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サブタイトル</a:t>
            </a:r>
          </a:p>
        </p:txBody>
      </p:sp>
      <p:sp>
        <p:nvSpPr>
          <p:cNvPr id="4" name="日付プレースホルダー 3">
            <a:extLst>
              <a:ext uri="{FF2B5EF4-FFF2-40B4-BE49-F238E27FC236}">
                <a16:creationId xmlns:a16="http://schemas.microsoft.com/office/drawing/2014/main" id="{7714E802-CDF6-4EEE-D2CB-5E1CEAE2F971}"/>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7F64EAEA-22E6-F968-8FC2-9A980B20677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F89C71-0D6E-A1EA-8C8C-A73A6913B4C0}"/>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3735923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0A3820-79E3-A5DD-2007-9FC39210499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43FAB52-C238-7A5C-8A6C-6141ECED18B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BB5822-2FEE-2E9E-AE10-D23933054C76}"/>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96C335F-D4C7-715E-1C57-CE92B9B5097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5D9456-7CE5-BDC4-B2DB-AB1FDB248901}"/>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1408039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61F49-6A29-5085-0B92-BBE7EEBC5B4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D1793DD-5DC7-1507-75FC-2CD1BB97E3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B7032A0-F873-E34B-2443-A82ABEC4A008}"/>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EFB19E5-FD8C-A046-722B-A3C82ED556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D73EC8-2721-B8E9-618C-1ACBFB8B3D2C}"/>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3073054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9E2F4-2B9C-853C-B352-8FD9B9562C8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C696B49-81D3-A5B9-6CF6-075774C93C1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6D67C49-50D1-8EF3-96C8-D0DDC22B3C5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1EAD661-DFDB-63EB-F897-08567C01DE2C}"/>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324AD4E8-DF5F-7629-C13A-7A211C7B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9AAF1FE-F79E-E364-2349-D2244D50383B}"/>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1879982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2D18A-0A5F-4EBE-4038-447A84DF442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07CCD10-73AF-314D-15D1-7433A2FE06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D753668-2F37-7FA2-FBD2-DEE423AD284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E939F4B-1276-32BE-45C5-FB7EBFAA06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433B8D6-D00B-B2B7-1F47-732CCD5B0E4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6A71B8E-562E-2600-8E6B-32248743B68B}"/>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0E9121F0-CE78-58E5-A07F-7FF46D407C2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CBEC521-13F2-D07E-CA12-CCC353D7CA6A}"/>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205156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503CA-EEC4-9280-F00F-1F1D22CB7F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1B1BFCB-9E6D-6ED8-2C37-6F29D293BAE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2C5993-4950-F5D0-450C-93C07D0992DC}"/>
              </a:ext>
            </a:extLst>
          </p:cNvPr>
          <p:cNvSpPr>
            <a:spLocks noGrp="1"/>
          </p:cNvSpPr>
          <p:nvPr>
            <p:ph type="dt" sz="half" idx="10"/>
          </p:nvPr>
        </p:nvSpPr>
        <p:spPr/>
        <p:txBody>
          <a:bodyPr/>
          <a:lstStyle/>
          <a:p>
            <a:fld id="{AD4E3A5D-1A15-42AF-B1F0-07B871ED7F80}"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6FE16BC5-5A24-D5EA-54F3-DEDC4B4EDA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CBEE0B-4CCB-F261-8F18-C333ABDBB03F}"/>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400354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4A44D9-BB0B-2053-E08E-7016E548834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961CD4-B2BB-65B1-C62A-D6F76CDBF0E1}"/>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FEBC56D8-635E-B215-C1B7-FCE9461CEC1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3D1F8FF-2D63-ED20-7530-25E2CD274E8C}"/>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2203056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61F0167-0028-853B-C7E6-62474692FFA2}"/>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5E7EFA66-D2D7-7577-4339-918E7A25B75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D7BFDA7-8B83-3BAB-8991-A1EEE1FF7ABF}"/>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1219079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F3AF3-B6FB-C480-0FE5-242D95AB76A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D43760-A7F1-7197-350C-29C171AEB9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E90F9F-DEAE-B1D2-6732-17C195070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F33E67E-885A-6A3E-F3B7-1F12E674BFA7}"/>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EA7A95C0-3F9C-D41D-8BAB-87F3C46A2F5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7D3B130-77C3-5086-9D73-E95B5EE40331}"/>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17091586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D170E-94A5-17B2-0A5E-4AB189A162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91DFB9F-56CB-7935-AD68-AF0F93BF83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0F14873-4572-B08F-4D09-BC159003A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3A2F4A-9A90-E765-50BD-96E93953FDA2}"/>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E3E4C596-5362-8496-5A44-573139943EC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39E687F-B92C-8DE2-548D-538EFB84E467}"/>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1627314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D6F3CF-AC0A-27E7-38D5-3BB02EAA0F6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A6101A6-7753-D7C7-14CB-B0865B86F1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B6E7042-F09D-6B4D-03D2-F60BE6B91148}"/>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3CA2AD3-5465-4915-57A6-A649283DE5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754F5E-8012-951A-E7F1-94094D5CD713}"/>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22855597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E695C00-A4E6-FBB6-156E-37146AFE4E4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4A8559-3D43-E223-A865-7E8F35E0A8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0403EF-4A8B-3632-B29D-1C1FA5D796BF}"/>
              </a:ext>
            </a:extLst>
          </p:cNvPr>
          <p:cNvSpPr>
            <a:spLocks noGrp="1"/>
          </p:cNvSpPr>
          <p:nvPr>
            <p:ph type="dt" sz="half" idx="10"/>
          </p:nvPr>
        </p:nvSpPr>
        <p:spPr/>
        <p:txBody>
          <a:bodyPr/>
          <a:lstStyle/>
          <a:p>
            <a:fld id="{BF80A5BA-5808-439D-8F14-DD23526067F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D9EA5B70-B35D-1194-54E9-9799B77CC9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6D9F8DE-492A-9626-5583-D806DDA81C00}"/>
              </a:ext>
            </a:extLst>
          </p:cNvPr>
          <p:cNvSpPr>
            <a:spLocks noGrp="1"/>
          </p:cNvSpPr>
          <p:nvPr>
            <p:ph type="sldNum" sz="quarter" idx="12"/>
          </p:nvPr>
        </p:nvSpPr>
        <p:spPr/>
        <p:txBody>
          <a:bodyPr/>
          <a:lstStyle/>
          <a:p>
            <a:fld id="{C1851418-70CB-487B-B7C1-746927890390}" type="slidenum">
              <a:rPr kumimoji="1" lang="ja-JP" altLang="en-US" smtClean="0"/>
              <a:t>‹#›</a:t>
            </a:fld>
            <a:endParaRPr kumimoji="1" lang="ja-JP" altLang="en-US"/>
          </a:p>
        </p:txBody>
      </p:sp>
    </p:spTree>
    <p:extLst>
      <p:ext uri="{BB962C8B-B14F-4D97-AF65-F5344CB8AC3E}">
        <p14:creationId xmlns:p14="http://schemas.microsoft.com/office/powerpoint/2010/main" val="710515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5E598-EBAA-845A-2D67-A4739CE0598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35E5FF3-03E9-716C-7C60-72FAC5782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30C53C-8A39-76B3-75D0-2BCD93287B14}"/>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399311C-FFBC-B831-0127-DA76DE3EB5E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3F8225-7262-0311-373C-DC2290553781}"/>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8322811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503CA-EEC4-9280-F00F-1F1D22CB7F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1B1BFCB-9E6D-6ED8-2C37-6F29D293BAE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2C5993-4950-F5D0-450C-93C07D0992DC}"/>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6FE16BC5-5A24-D5EA-54F3-DEDC4B4EDA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CBEE0B-4CCB-F261-8F18-C333ABDBB03F}"/>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200818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EEC1F-213A-785C-744F-2EA344B12F2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F40E4F-3690-39E3-1D23-EFF3962F68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BE8A7C3-EF4F-C927-A2F3-A14900A74339}"/>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C47FE3BE-2EFE-C94A-08C9-C4EF903D37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091A71-62BF-6A58-277B-F7A4C8F3776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047228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159E0-0B73-CB9C-E318-E701E19A401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80AA6C-1A64-CEED-B3AA-162020AFD37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C7C18FE-7FA1-89CF-FA61-D728D45E375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3EC7E37-487C-83CA-8BD2-9FF37E0B7BC5}"/>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840C8147-7F77-4310-C5E0-02AF44F7D8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399DDF2-8BD2-E512-B375-351926BCCDD4}"/>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836400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EEC1F-213A-785C-744F-2EA344B12F2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F40E4F-3690-39E3-1D23-EFF3962F68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BE8A7C3-EF4F-C927-A2F3-A14900A74339}"/>
              </a:ext>
            </a:extLst>
          </p:cNvPr>
          <p:cNvSpPr>
            <a:spLocks noGrp="1"/>
          </p:cNvSpPr>
          <p:nvPr>
            <p:ph type="dt" sz="half" idx="10"/>
          </p:nvPr>
        </p:nvSpPr>
        <p:spPr/>
        <p:txBody>
          <a:bodyPr/>
          <a:lstStyle/>
          <a:p>
            <a:fld id="{A4A925F1-0A00-43E8-A984-8DCE2DA9774F}"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C47FE3BE-2EFE-C94A-08C9-C4EF903D37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091A71-62BF-6A58-277B-F7A4C8F3776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235903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A50AD4-A3FA-7608-92D2-C4097677370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8793E6-8560-A706-FF00-39405A183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1CBA9E2-EE83-B75A-003E-CB8C08D1980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DC45784-5AF8-EF24-00EA-E4384BD0B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E41335-1282-0E6C-B056-DF95A7D15F6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1012F7A-9E61-0C3B-897C-FC8E1E6D5D88}"/>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475FEE4F-7E4A-663C-725D-34C2907DAE3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0824376-70DE-A30D-E2FD-5AEC9949353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000233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B61537-BB1F-9D4B-CF91-15A5049B6D2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9C2151-859B-0EF5-0F1D-5731532E779F}"/>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FA38DF94-517A-9300-8601-56120C2E25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7845BE6-FA33-CE46-4399-F3839E4138E3}"/>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974798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AEE26D-DFD2-3EAD-5484-B4A0046BB977}"/>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A6EA0520-9442-02AE-8596-E98E635A7C4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BBF761-BC67-2539-B82E-D0E9B4704B2A}"/>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755968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76248-D0EC-DE1A-63E2-9E64A9803C7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1B69DD-CFBC-1951-935A-875BE6D85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C1BBB0C-4665-3C12-4287-B1C7226E3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F5F9045-A492-C41B-CC4A-536FCA7E87A1}"/>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8DAFABC7-BFA3-C1A2-FB8C-60D621AEE08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0CA0D13-0AC9-CC11-C37E-4C472AD1131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1429209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0D2730-3D55-D8AB-8EA9-ED7BA627D2F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CF8DC08-1A04-441F-8809-E0793CFD6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0417FDA-4706-F4C8-DF3A-7B9B7217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CA2303F-0337-50DA-6918-63679FBBC774}"/>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EBD46BFE-D821-1A4E-7D4E-E15DFCA5F56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99B5683-538E-5882-F26A-7FE49B813F48}"/>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4078353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254D0-D0F0-FA09-F92F-0CA2AF9F789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46D5E22-686E-DC43-0224-9760D441A85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24ED11-D3C7-CFBA-38FE-9207422FF687}"/>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8A4B0066-5019-A01B-D54A-57325725723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6A0ED0-CA60-00DA-E499-04B97B48EC03}"/>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841106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8EB1155-E865-4C87-B439-3850FE31CCE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CAF89D-F4ED-51CC-55DE-F3B1B3AA06E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5C828C-DC1B-4897-F656-737B28FC6618}"/>
              </a:ext>
            </a:extLst>
          </p:cNvPr>
          <p:cNvSpPr>
            <a:spLocks noGrp="1"/>
          </p:cNvSpPr>
          <p:nvPr>
            <p:ph type="dt" sz="half" idx="10"/>
          </p:nvPr>
        </p:nvSpPr>
        <p:spPr/>
        <p:txBody>
          <a:bodyPr/>
          <a:lstStyle/>
          <a:p>
            <a:fld id="{FB7BC9A5-5092-4F82-A626-5578E3403794}"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5968CA7-5F49-EC4C-1767-1C81BA96B6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95CE9A-8C5B-029C-44F5-3B24744C602A}"/>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3255463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8065D5-BBAA-4D9F-9B0B-51EA2A28B5EF}"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052412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B0CFFA-350D-4595-8A9E-00B08F91C5B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17855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0735DA-125F-4A21-93B7-98264AEEB3DA}"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709707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159E0-0B73-CB9C-E318-E701E19A401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80AA6C-1A64-CEED-B3AA-162020AFD37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C7C18FE-7FA1-89CF-FA61-D728D45E375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3EC7E37-487C-83CA-8BD2-9FF37E0B7BC5}"/>
              </a:ext>
            </a:extLst>
          </p:cNvPr>
          <p:cNvSpPr>
            <a:spLocks noGrp="1"/>
          </p:cNvSpPr>
          <p:nvPr>
            <p:ph type="dt" sz="half" idx="10"/>
          </p:nvPr>
        </p:nvSpPr>
        <p:spPr/>
        <p:txBody>
          <a:bodyPr/>
          <a:lstStyle/>
          <a:p>
            <a:fld id="{7BB0A43F-4152-426F-9E2F-7A2EF42A3606}" type="datetime1">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840C8147-7F77-4310-C5E0-02AF44F7D8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399DDF2-8BD2-E512-B375-351926BCCDD4}"/>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4992974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DD7914-5538-4ACE-AFFB-5C52496D1304}"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046265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5338816-6B1F-4DC2-849F-B705D24D8DE7}" type="datetime1">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795455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32B8679-295B-4E70-934B-A1D65E246191}" type="datetime1">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4023813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A943E-376F-4511-B862-A3F44B14B450}" type="datetime1">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876057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8DDE3E-5710-4D10-8F10-03977454AED2}"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406524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A776F92-FD26-48D0-84D4-C72F9B10F348}"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949223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6CB0EF-DA08-46D3-9943-71B60E4E18C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818972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3A80D01-E99A-4801-92CF-0166EE4C074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92148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08065D5-BBAA-4D9F-9B0B-51EA2A28B5EF}" type="datetime1">
              <a:rPr kumimoji="1" lang="ja-JP" altLang="en-US" smtClean="0"/>
              <a:t>2022/6/29</a:t>
            </a:fld>
            <a:endParaRPr kumimoji="1" lang="ja-JP" alt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4067992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B0CFFA-350D-4595-8A9E-00B08F91C5B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558300" y="5956137"/>
            <a:ext cx="1052508" cy="365125"/>
          </a:xfrm>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51115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A50AD4-A3FA-7608-92D2-C4097677370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8793E6-8560-A706-FF00-39405A183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1CBA9E2-EE83-B75A-003E-CB8C08D1980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DC45784-5AF8-EF24-00EA-E4384BD0B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E41335-1282-0E6C-B056-DF95A7D15F6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1012F7A-9E61-0C3B-897C-FC8E1E6D5D88}"/>
              </a:ext>
            </a:extLst>
          </p:cNvPr>
          <p:cNvSpPr>
            <a:spLocks noGrp="1"/>
          </p:cNvSpPr>
          <p:nvPr>
            <p:ph type="dt" sz="half" idx="10"/>
          </p:nvPr>
        </p:nvSpPr>
        <p:spPr/>
        <p:txBody>
          <a:bodyPr/>
          <a:lstStyle/>
          <a:p>
            <a:fld id="{D3F70807-A0D9-4499-BCB0-40F082100F21}" type="datetime1">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475FEE4F-7E4A-663C-725D-34C2907DAE3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0824376-70DE-A30D-E2FD-5AEC9949353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16254751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80735DA-125F-4A21-93B7-98264AEEB3DA}"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2314380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DD7914-5538-4ACE-AFFB-5C52496D1304}"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9203316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5338816-6B1F-4DC2-849F-B705D24D8DE7}" type="datetime1">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707215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32B8679-295B-4E70-934B-A1D65E246191}" type="datetime1">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5805879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A943E-376F-4511-B862-A3F44B14B450}" type="datetime1">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6574201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B8DDE3E-5710-4D10-8F10-03977454AED2}"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40494216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A776F92-FD26-48D0-84D4-C72F9B10F348}"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4162216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6CB0EF-DA08-46D3-9943-71B60E4E18C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530569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3A80D01-E99A-4801-92CF-0166EE4C074E}" type="datetime1">
              <a:rPr kumimoji="1" lang="ja-JP" altLang="en-US" smtClean="0"/>
              <a:t>2022/6/29</a:t>
            </a:fld>
            <a:endParaRPr kumimoji="1" lang="ja-JP"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ja-JP"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634537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B61537-BB1F-9D4B-CF91-15A5049B6D2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9C2151-859B-0EF5-0F1D-5731532E779F}"/>
              </a:ext>
            </a:extLst>
          </p:cNvPr>
          <p:cNvSpPr>
            <a:spLocks noGrp="1"/>
          </p:cNvSpPr>
          <p:nvPr>
            <p:ph type="dt" sz="half" idx="10"/>
          </p:nvPr>
        </p:nvSpPr>
        <p:spPr/>
        <p:txBody>
          <a:bodyPr/>
          <a:lstStyle/>
          <a:p>
            <a:fld id="{FBB7704B-3279-4BC6-90C0-461A341B0DDA}" type="datetime1">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FA38DF94-517A-9300-8601-56120C2E25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7845BE6-FA33-CE46-4399-F3839E4138E3}"/>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78735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AEE26D-DFD2-3EAD-5484-B4A0046BB977}"/>
              </a:ext>
            </a:extLst>
          </p:cNvPr>
          <p:cNvSpPr>
            <a:spLocks noGrp="1"/>
          </p:cNvSpPr>
          <p:nvPr>
            <p:ph type="dt" sz="half" idx="10"/>
          </p:nvPr>
        </p:nvSpPr>
        <p:spPr/>
        <p:txBody>
          <a:bodyPr/>
          <a:lstStyle/>
          <a:p>
            <a:fld id="{8582A930-3547-4D2B-BF64-308E3952E479}" type="datetime1">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A6EA0520-9442-02AE-8596-E98E635A7C4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BBF761-BC67-2539-B82E-D0E9B4704B2A}"/>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62456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76248-D0EC-DE1A-63E2-9E64A9803C7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1B69DD-CFBC-1951-935A-875BE6D85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C1BBB0C-4665-3C12-4287-B1C7226E3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F5F9045-A492-C41B-CC4A-536FCA7E87A1}"/>
              </a:ext>
            </a:extLst>
          </p:cNvPr>
          <p:cNvSpPr>
            <a:spLocks noGrp="1"/>
          </p:cNvSpPr>
          <p:nvPr>
            <p:ph type="dt" sz="half" idx="10"/>
          </p:nvPr>
        </p:nvSpPr>
        <p:spPr/>
        <p:txBody>
          <a:bodyPr/>
          <a:lstStyle/>
          <a:p>
            <a:fld id="{7CA3B81D-3856-48CC-A418-D0CD35B6265B}" type="datetime1">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8DAFABC7-BFA3-C1A2-FB8C-60D621AEE08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0CA0D13-0AC9-CC11-C37E-4C472AD1131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402619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0D2730-3D55-D8AB-8EA9-ED7BA627D2F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CF8DC08-1A04-441F-8809-E0793CFD6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0417FDA-4706-F4C8-DF3A-7B9B7217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CA2303F-0337-50DA-6918-63679FBBC774}"/>
              </a:ext>
            </a:extLst>
          </p:cNvPr>
          <p:cNvSpPr>
            <a:spLocks noGrp="1"/>
          </p:cNvSpPr>
          <p:nvPr>
            <p:ph type="dt" sz="half" idx="10"/>
          </p:nvPr>
        </p:nvSpPr>
        <p:spPr/>
        <p:txBody>
          <a:bodyPr/>
          <a:lstStyle/>
          <a:p>
            <a:fld id="{D82FC300-49A1-4DDC-BBE5-7C969CC14F4F}" type="datetime1">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EBD46BFE-D821-1A4E-7D4E-E15DFCA5F56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99B5683-538E-5882-F26A-7FE49B813F48}"/>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60660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0AD8930-AEBE-5574-F8C2-8E6905C30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46E57A-B1F0-A525-8B41-4B28C31CCF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51D622-E1FD-E6F9-6ED9-7B01081690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94FDD-0C24-4C78-BCD1-9490E3CF5365}"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97FE1167-294C-0CF8-ECF0-BE59527AF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29A5943-34A2-E96B-7F37-4C80070250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404574576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29D9DE-A980-FB58-3F3C-76ABA9EF1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9A1216-3AED-04BB-0F24-AC39484FFC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230851-8D77-DA7C-EE53-FD51FBDE6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6"/>
                </a:solidFill>
                <a:latin typeface="+mn-lt"/>
              </a:defRPr>
            </a:lvl1pPr>
          </a:lstStyle>
          <a:p>
            <a:fld id="{BF80A5BA-5808-439D-8F14-DD23526067FA}" type="datetimeFigureOut">
              <a:rPr lang="ja-JP" altLang="en-US" smtClean="0"/>
              <a:pPr/>
              <a:t>2022/6/29</a:t>
            </a:fld>
            <a:endParaRPr lang="ja-JP" altLang="en-US"/>
          </a:p>
        </p:txBody>
      </p:sp>
      <p:sp>
        <p:nvSpPr>
          <p:cNvPr id="5" name="フッター プレースホルダー 4">
            <a:extLst>
              <a:ext uri="{FF2B5EF4-FFF2-40B4-BE49-F238E27FC236}">
                <a16:creationId xmlns:a16="http://schemas.microsoft.com/office/drawing/2014/main" id="{BA03FA77-E7D1-33B9-E4AE-F9086FAEF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6"/>
                </a:solidFill>
                <a:latin typeface="+mn-lt"/>
              </a:defRPr>
            </a:lvl1pPr>
          </a:lstStyle>
          <a:p>
            <a:r>
              <a:rPr lang="en-US" altLang="ja-JP"/>
              <a:t>Copyright(c) Plus Dojo all rights reserved.</a:t>
            </a:r>
            <a:endParaRPr lang="ja-JP" altLang="en-US" dirty="0"/>
          </a:p>
        </p:txBody>
      </p:sp>
      <p:sp>
        <p:nvSpPr>
          <p:cNvPr id="6" name="スライド番号プレースホルダー 5">
            <a:extLst>
              <a:ext uri="{FF2B5EF4-FFF2-40B4-BE49-F238E27FC236}">
                <a16:creationId xmlns:a16="http://schemas.microsoft.com/office/drawing/2014/main" id="{8A05ADF1-E0F3-C8D0-913B-D1364F672A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6"/>
                </a:solidFill>
                <a:latin typeface="+mn-lt"/>
              </a:defRPr>
            </a:lvl1pPr>
          </a:lstStyle>
          <a:p>
            <a:fld id="{C1851418-70CB-487B-B7C1-746927890390}" type="slidenum">
              <a:rPr lang="ja-JP" altLang="en-US" smtClean="0"/>
              <a:pPr/>
              <a:t>‹#›</a:t>
            </a:fld>
            <a:endParaRPr lang="ja-JP" altLang="en-US"/>
          </a:p>
        </p:txBody>
      </p:sp>
    </p:spTree>
    <p:extLst>
      <p:ext uri="{BB962C8B-B14F-4D97-AF65-F5344CB8AC3E}">
        <p14:creationId xmlns:p14="http://schemas.microsoft.com/office/powerpoint/2010/main" val="193083184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xStyles>
    <p:titleStyle>
      <a:lvl1pPr algn="l" defTabSz="914400" rtl="0" eaLnBrk="1" latinLnBrk="0" hangingPunct="1">
        <a:lnSpc>
          <a:spcPct val="90000"/>
        </a:lnSpc>
        <a:spcBef>
          <a:spcPct val="0"/>
        </a:spcBef>
        <a:buNone/>
        <a:defRPr kumimoji="1" sz="4400" kern="1200">
          <a:solidFill>
            <a:schemeClr val="accent6"/>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0AD8930-AEBE-5574-F8C2-8E6905C30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46E57A-B1F0-A525-8B41-4B28C31CCF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51D622-E1FD-E6F9-6ED9-7B01081690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BC9A5-5092-4F82-A626-5578E3403794}"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97FE1167-294C-0CF8-ECF0-BE59527AF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29A5943-34A2-E96B-7F37-4C80070250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113516221"/>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81087-2770-4C9F-99B1-E089B0EE2995}" type="datetime1">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89006260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0A81087-2770-4C9F-99B1-E089B0EE2995}" type="datetime1">
              <a:rPr kumimoji="1" lang="ja-JP" altLang="en-US" smtClean="0"/>
              <a:t>2022/6/29</a:t>
            </a:fld>
            <a:endParaRPr kumimoji="1" lang="ja-JP" alt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ja-JP" alt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C02CF3C-1C4F-456E-BCBE-7556150E3F27}" type="slidenum">
              <a:rPr kumimoji="1" lang="ja-JP" altLang="en-US" smtClean="0"/>
              <a:t>‹#›</a:t>
            </a:fld>
            <a:endParaRPr kumimoji="1" lang="ja-JP"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16207663"/>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dt="0"/>
  <p:txStyles>
    <p:titleStyle>
      <a:lvl1pPr algn="l" defTabSz="457200" rtl="0" eaLnBrk="1" latinLnBrk="0" hangingPunct="1">
        <a:spcBef>
          <a:spcPct val="0"/>
        </a:spcBef>
        <a:buNone/>
        <a:defRPr kumimoji="1" sz="2800" b="0" kern="1200" cap="all">
          <a:solidFill>
            <a:schemeClr val="bg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2.crdownload"/><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F9E9F-47BC-0716-6C41-0B715E3A255D}"/>
              </a:ext>
            </a:extLst>
          </p:cNvPr>
          <p:cNvSpPr>
            <a:spLocks noGrp="1"/>
          </p:cNvSpPr>
          <p:nvPr>
            <p:ph type="ctrTitle"/>
          </p:nvPr>
        </p:nvSpPr>
        <p:spPr/>
        <p:txBody>
          <a:bodyPr>
            <a:normAutofit/>
          </a:bodyPr>
          <a:lstStyle/>
          <a:p>
            <a:r>
              <a:rPr kumimoji="1" lang="en-US" altLang="ja-JP" sz="8000" b="1" dirty="0"/>
              <a:t>Web</a:t>
            </a:r>
            <a:r>
              <a:rPr kumimoji="1" lang="ja-JP" altLang="en-US" sz="8000" b="1" dirty="0"/>
              <a:t>アプリ成果報告</a:t>
            </a:r>
          </a:p>
        </p:txBody>
      </p:sp>
      <p:sp>
        <p:nvSpPr>
          <p:cNvPr id="3" name="字幕 2">
            <a:extLst>
              <a:ext uri="{FF2B5EF4-FFF2-40B4-BE49-F238E27FC236}">
                <a16:creationId xmlns:a16="http://schemas.microsoft.com/office/drawing/2014/main" id="{6ACB8489-35CF-030E-C796-DE13C6F9DFA7}"/>
              </a:ext>
            </a:extLst>
          </p:cNvPr>
          <p:cNvSpPr>
            <a:spLocks noGrp="1"/>
          </p:cNvSpPr>
          <p:nvPr>
            <p:ph type="subTitle" idx="1"/>
          </p:nvPr>
        </p:nvSpPr>
        <p:spPr/>
        <p:txBody>
          <a:bodyPr>
            <a:normAutofit/>
          </a:bodyPr>
          <a:lstStyle/>
          <a:p>
            <a:r>
              <a:rPr lang="en-US" altLang="ja-JP" dirty="0"/>
              <a:t>C</a:t>
            </a:r>
            <a:r>
              <a:rPr kumimoji="1" lang="ja-JP" altLang="en-US" sz="2000" dirty="0"/>
              <a:t>クラス</a:t>
            </a:r>
            <a:r>
              <a:rPr kumimoji="1" lang="en-US" altLang="ja-JP" dirty="0"/>
              <a:t>2</a:t>
            </a:r>
            <a:r>
              <a:rPr kumimoji="1" lang="ja-JP" altLang="en-US" sz="2000" dirty="0"/>
              <a:t>班</a:t>
            </a:r>
            <a:endParaRPr kumimoji="1" lang="en-US" altLang="ja-JP" sz="2000" dirty="0"/>
          </a:p>
          <a:p>
            <a:r>
              <a:rPr lang="ja-JP" altLang="en-US" dirty="0"/>
              <a:t>チーム名</a:t>
            </a:r>
            <a:r>
              <a:rPr lang="en-US" altLang="ja-JP" dirty="0"/>
              <a:t>:</a:t>
            </a:r>
            <a:r>
              <a:rPr lang="en-US" altLang="ja-JP" dirty="0" err="1"/>
              <a:t>Mt.Fuji</a:t>
            </a:r>
            <a:endParaRPr lang="en-US" altLang="ja-JP" dirty="0"/>
          </a:p>
          <a:p>
            <a:r>
              <a:rPr lang="ja-JP" altLang="en-US" dirty="0"/>
              <a:t>佐藤　白土　杉山　中島　濵﨑　山田</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341634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中程度の精度で自動的に生成された説明">
            <a:extLst>
              <a:ext uri="{FF2B5EF4-FFF2-40B4-BE49-F238E27FC236}">
                <a16:creationId xmlns:a16="http://schemas.microsoft.com/office/drawing/2014/main" id="{743673ED-4E1C-FBA3-C532-536429796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166" y="2382697"/>
            <a:ext cx="9055667" cy="4290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テキスト ボックス 6">
            <a:extLst>
              <a:ext uri="{FF2B5EF4-FFF2-40B4-BE49-F238E27FC236}">
                <a16:creationId xmlns:a16="http://schemas.microsoft.com/office/drawing/2014/main" id="{794E1907-33B0-6C65-871F-B65D375A9F75}"/>
              </a:ext>
            </a:extLst>
          </p:cNvPr>
          <p:cNvSpPr txBox="1"/>
          <p:nvPr/>
        </p:nvSpPr>
        <p:spPr>
          <a:xfrm>
            <a:off x="955343" y="734444"/>
            <a:ext cx="5314275" cy="707886"/>
          </a:xfrm>
          <a:prstGeom prst="rect">
            <a:avLst/>
          </a:prstGeom>
          <a:noFill/>
        </p:spPr>
        <p:txBody>
          <a:bodyPr wrap="none" rtlCol="0">
            <a:spAutoFit/>
          </a:bodyPr>
          <a:lstStyle/>
          <a:p>
            <a:r>
              <a:rPr kumimoji="1" lang="ja-JP" altLang="en-US" sz="4000" dirty="0">
                <a:latin typeface="HG丸ｺﾞｼｯｸM-PRO" panose="020F0600000000000000" pitchFamily="50" charset="-128"/>
                <a:ea typeface="HG丸ｺﾞｼｯｸM-PRO" panose="020F0600000000000000" pitchFamily="50" charset="-128"/>
              </a:rPr>
              <a:t>①おすすめコーデ機能</a:t>
            </a:r>
          </a:p>
        </p:txBody>
      </p:sp>
      <p:sp>
        <p:nvSpPr>
          <p:cNvPr id="10" name="吹き出し: 四角形 9">
            <a:extLst>
              <a:ext uri="{FF2B5EF4-FFF2-40B4-BE49-F238E27FC236}">
                <a16:creationId xmlns:a16="http://schemas.microsoft.com/office/drawing/2014/main" id="{3B864655-3538-2340-D361-21D237347D21}"/>
              </a:ext>
            </a:extLst>
          </p:cNvPr>
          <p:cNvSpPr/>
          <p:nvPr/>
        </p:nvSpPr>
        <p:spPr>
          <a:xfrm>
            <a:off x="9260831" y="3727697"/>
            <a:ext cx="2380279" cy="1273013"/>
          </a:xfrm>
          <a:prstGeom prst="wedgeRectCallout">
            <a:avLst>
              <a:gd name="adj1" fmla="val -42712"/>
              <a:gd name="adj2" fmla="val 67916"/>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400" dirty="0"/>
              <a:t>1</a:t>
            </a:r>
            <a:r>
              <a:rPr kumimoji="1" lang="ja-JP" altLang="en-US" sz="2400" dirty="0"/>
              <a:t>日の天気予報</a:t>
            </a:r>
          </a:p>
        </p:txBody>
      </p:sp>
      <p:sp>
        <p:nvSpPr>
          <p:cNvPr id="11" name="スライド番号プレースホルダー 10">
            <a:extLst>
              <a:ext uri="{FF2B5EF4-FFF2-40B4-BE49-F238E27FC236}">
                <a16:creationId xmlns:a16="http://schemas.microsoft.com/office/drawing/2014/main" id="{5EE99825-7CCD-55CE-12A3-C7AF497F23E0}"/>
              </a:ext>
            </a:extLst>
          </p:cNvPr>
          <p:cNvSpPr>
            <a:spLocks noGrp="1"/>
          </p:cNvSpPr>
          <p:nvPr>
            <p:ph type="sldNum" sz="quarter" idx="12"/>
          </p:nvPr>
        </p:nvSpPr>
        <p:spPr/>
        <p:txBody>
          <a:bodyPr/>
          <a:lstStyle/>
          <a:p>
            <a:fld id="{AC02CF3C-1C4F-456E-BCBE-7556150E3F27}" type="slidenum">
              <a:rPr kumimoji="1" lang="ja-JP" altLang="en-US" smtClean="0"/>
              <a:t>10</a:t>
            </a:fld>
            <a:endParaRPr kumimoji="1" lang="ja-JP" altLang="en-US"/>
          </a:p>
        </p:txBody>
      </p:sp>
      <p:sp>
        <p:nvSpPr>
          <p:cNvPr id="13" name="吹き出し: 四角形 12">
            <a:extLst>
              <a:ext uri="{FF2B5EF4-FFF2-40B4-BE49-F238E27FC236}">
                <a16:creationId xmlns:a16="http://schemas.microsoft.com/office/drawing/2014/main" id="{753B9A82-C18F-A361-5FA5-E43E185191D1}"/>
              </a:ext>
            </a:extLst>
          </p:cNvPr>
          <p:cNvSpPr/>
          <p:nvPr/>
        </p:nvSpPr>
        <p:spPr>
          <a:xfrm>
            <a:off x="293805" y="2454684"/>
            <a:ext cx="2380279" cy="1273013"/>
          </a:xfrm>
          <a:prstGeom prst="wedgeRectCallout">
            <a:avLst>
              <a:gd name="adj1" fmla="val 42207"/>
              <a:gd name="adj2" fmla="val 66971"/>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t>おすすめコーデ</a:t>
            </a:r>
          </a:p>
        </p:txBody>
      </p:sp>
    </p:spTree>
    <p:extLst>
      <p:ext uri="{BB962C8B-B14F-4D97-AF65-F5344CB8AC3E}">
        <p14:creationId xmlns:p14="http://schemas.microsoft.com/office/powerpoint/2010/main" val="1143576231"/>
      </p:ext>
    </p:extLst>
  </p:cSld>
  <p:clrMapOvr>
    <a:masterClrMapping/>
  </p:clrMapOvr>
  <mc:AlternateContent xmlns:mc="http://schemas.openxmlformats.org/markup-compatibility/2006" xmlns:p14="http://schemas.microsoft.com/office/powerpoint/2010/main">
    <mc:Choice Requires="p14">
      <p:transition spd="slow" p14:dur="2000" advTm="108436"/>
    </mc:Choice>
    <mc:Fallback xmlns="">
      <p:transition spd="slow" advTm="10843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白い壁の前に立っている女性&#10;&#10;低い精度で自動的に生成された説明">
            <a:extLst>
              <a:ext uri="{FF2B5EF4-FFF2-40B4-BE49-F238E27FC236}">
                <a16:creationId xmlns:a16="http://schemas.microsoft.com/office/drawing/2014/main" id="{872C501C-5A49-3FAE-E84B-5D57C19E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29" y="249071"/>
            <a:ext cx="7099853" cy="3297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図 8" descr="ダイアグラム&#10;&#10;自動的に生成された説明">
            <a:extLst>
              <a:ext uri="{FF2B5EF4-FFF2-40B4-BE49-F238E27FC236}">
                <a16:creationId xmlns:a16="http://schemas.microsoft.com/office/drawing/2014/main" id="{A7CBB64A-534D-63A3-E074-7B9A565DC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665" y="3429000"/>
            <a:ext cx="6477806" cy="3290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吹き出し: 四角形 9">
            <a:extLst>
              <a:ext uri="{FF2B5EF4-FFF2-40B4-BE49-F238E27FC236}">
                <a16:creationId xmlns:a16="http://schemas.microsoft.com/office/drawing/2014/main" id="{5E543D75-8BBF-97F2-D85A-B07F3EC0A98C}"/>
              </a:ext>
            </a:extLst>
          </p:cNvPr>
          <p:cNvSpPr/>
          <p:nvPr/>
        </p:nvSpPr>
        <p:spPr>
          <a:xfrm>
            <a:off x="7768593" y="1210319"/>
            <a:ext cx="3948753" cy="1910687"/>
          </a:xfrm>
          <a:prstGeom prst="wedgeRectCallout">
            <a:avLst>
              <a:gd name="adj1" fmla="val 2910"/>
              <a:gd name="adj2" fmla="val 78630"/>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週間天気予報</a:t>
            </a:r>
          </a:p>
        </p:txBody>
      </p:sp>
      <p:sp>
        <p:nvSpPr>
          <p:cNvPr id="11" name="吹き出し: 四角形 10">
            <a:extLst>
              <a:ext uri="{FF2B5EF4-FFF2-40B4-BE49-F238E27FC236}">
                <a16:creationId xmlns:a16="http://schemas.microsoft.com/office/drawing/2014/main" id="{444A6DDA-08DD-5A70-9A1E-6EFB1AA3D2A3}"/>
              </a:ext>
            </a:extLst>
          </p:cNvPr>
          <p:cNvSpPr/>
          <p:nvPr/>
        </p:nvSpPr>
        <p:spPr>
          <a:xfrm>
            <a:off x="602776" y="3832962"/>
            <a:ext cx="3948753" cy="1910687"/>
          </a:xfrm>
          <a:prstGeom prst="wedgeRectCallout">
            <a:avLst>
              <a:gd name="adj1" fmla="val -1583"/>
              <a:gd name="adj2" fmla="val -76370"/>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履歴の表示</a:t>
            </a:r>
          </a:p>
        </p:txBody>
      </p:sp>
      <p:sp>
        <p:nvSpPr>
          <p:cNvPr id="12" name="スライド番号プレースホルダー 11">
            <a:extLst>
              <a:ext uri="{FF2B5EF4-FFF2-40B4-BE49-F238E27FC236}">
                <a16:creationId xmlns:a16="http://schemas.microsoft.com/office/drawing/2014/main" id="{A222924A-5592-0599-241D-5477816C539F}"/>
              </a:ext>
            </a:extLst>
          </p:cNvPr>
          <p:cNvSpPr>
            <a:spLocks noGrp="1"/>
          </p:cNvSpPr>
          <p:nvPr>
            <p:ph type="sldNum" sz="quarter" idx="12"/>
          </p:nvPr>
        </p:nvSpPr>
        <p:spPr/>
        <p:txBody>
          <a:bodyPr/>
          <a:lstStyle/>
          <a:p>
            <a:fld id="{AC02CF3C-1C4F-456E-BCBE-7556150E3F27}" type="slidenum">
              <a:rPr kumimoji="1" lang="ja-JP" altLang="en-US" smtClean="0"/>
              <a:t>11</a:t>
            </a:fld>
            <a:endParaRPr kumimoji="1" lang="ja-JP" altLang="en-US"/>
          </a:p>
        </p:txBody>
      </p:sp>
    </p:spTree>
    <p:extLst>
      <p:ext uri="{BB962C8B-B14F-4D97-AF65-F5344CB8AC3E}">
        <p14:creationId xmlns:p14="http://schemas.microsoft.com/office/powerpoint/2010/main" val="403000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10;&#10;低い精度で自動的に生成された説明">
            <a:extLst>
              <a:ext uri="{FF2B5EF4-FFF2-40B4-BE49-F238E27FC236}">
                <a16:creationId xmlns:a16="http://schemas.microsoft.com/office/drawing/2014/main" id="{F8D05257-615D-BECC-9126-8B29758E0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13" y="1261919"/>
            <a:ext cx="10445087" cy="4755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テキスト ボックス 4">
            <a:extLst>
              <a:ext uri="{FF2B5EF4-FFF2-40B4-BE49-F238E27FC236}">
                <a16:creationId xmlns:a16="http://schemas.microsoft.com/office/drawing/2014/main" id="{99330D04-A625-3EF8-BF89-09B39429D019}"/>
              </a:ext>
            </a:extLst>
          </p:cNvPr>
          <p:cNvSpPr txBox="1"/>
          <p:nvPr/>
        </p:nvSpPr>
        <p:spPr>
          <a:xfrm>
            <a:off x="358074" y="500297"/>
            <a:ext cx="2492990" cy="646331"/>
          </a:xfrm>
          <a:prstGeom prst="rect">
            <a:avLst/>
          </a:prstGeom>
          <a:noFill/>
        </p:spPr>
        <p:txBody>
          <a:bodyPr wrap="none" rtlCol="0">
            <a:spAutoFit/>
          </a:bodyPr>
          <a:lstStyle/>
          <a:p>
            <a:r>
              <a:rPr kumimoji="1" lang="ja-JP" altLang="en-US" sz="3600" dirty="0">
                <a:latin typeface="HG丸ｺﾞｼｯｸM-PRO" panose="020F0600000000000000" pitchFamily="50" charset="-128"/>
                <a:ea typeface="HG丸ｺﾞｼｯｸM-PRO" panose="020F0600000000000000" pitchFamily="50" charset="-128"/>
              </a:rPr>
              <a:t>②日記機能</a:t>
            </a:r>
          </a:p>
        </p:txBody>
      </p:sp>
      <p:sp>
        <p:nvSpPr>
          <p:cNvPr id="6" name="スライド番号プレースホルダー 5">
            <a:extLst>
              <a:ext uri="{FF2B5EF4-FFF2-40B4-BE49-F238E27FC236}">
                <a16:creationId xmlns:a16="http://schemas.microsoft.com/office/drawing/2014/main" id="{B42DFF77-C51D-1BF4-77BF-0D3CD80B3E32}"/>
              </a:ext>
            </a:extLst>
          </p:cNvPr>
          <p:cNvSpPr>
            <a:spLocks noGrp="1"/>
          </p:cNvSpPr>
          <p:nvPr>
            <p:ph type="sldNum" sz="quarter" idx="12"/>
          </p:nvPr>
        </p:nvSpPr>
        <p:spPr/>
        <p:txBody>
          <a:bodyPr/>
          <a:lstStyle/>
          <a:p>
            <a:fld id="{AC02CF3C-1C4F-456E-BCBE-7556150E3F27}" type="slidenum">
              <a:rPr kumimoji="1" lang="ja-JP" altLang="en-US" smtClean="0"/>
              <a:t>12</a:t>
            </a:fld>
            <a:endParaRPr kumimoji="1" lang="ja-JP" altLang="en-US"/>
          </a:p>
        </p:txBody>
      </p:sp>
      <p:sp>
        <p:nvSpPr>
          <p:cNvPr id="10" name="吹き出し: 四角形 9">
            <a:extLst>
              <a:ext uri="{FF2B5EF4-FFF2-40B4-BE49-F238E27FC236}">
                <a16:creationId xmlns:a16="http://schemas.microsoft.com/office/drawing/2014/main" id="{F22F78A6-9DBC-3B91-9EA1-A20FAD5D1EB6}"/>
              </a:ext>
            </a:extLst>
          </p:cNvPr>
          <p:cNvSpPr/>
          <p:nvPr/>
        </p:nvSpPr>
        <p:spPr>
          <a:xfrm>
            <a:off x="9118073" y="3010307"/>
            <a:ext cx="2833560" cy="1384493"/>
          </a:xfrm>
          <a:prstGeom prst="wedgeRectCallout">
            <a:avLst>
              <a:gd name="adj1" fmla="val -73095"/>
              <a:gd name="adj2" fmla="val 31703"/>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天気情報</a:t>
            </a:r>
          </a:p>
        </p:txBody>
      </p:sp>
      <p:sp>
        <p:nvSpPr>
          <p:cNvPr id="11" name="吹き出し: 四角形 10">
            <a:extLst>
              <a:ext uri="{FF2B5EF4-FFF2-40B4-BE49-F238E27FC236}">
                <a16:creationId xmlns:a16="http://schemas.microsoft.com/office/drawing/2014/main" id="{77F9FA43-CD88-EA13-7A83-60676E458D6D}"/>
              </a:ext>
            </a:extLst>
          </p:cNvPr>
          <p:cNvSpPr/>
          <p:nvPr/>
        </p:nvSpPr>
        <p:spPr>
          <a:xfrm>
            <a:off x="6962141" y="840594"/>
            <a:ext cx="3296918" cy="1618133"/>
          </a:xfrm>
          <a:prstGeom prst="wedgeRectCallout">
            <a:avLst>
              <a:gd name="adj1" fmla="val -40517"/>
              <a:gd name="adj2" fmla="val 67477"/>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日付の範囲検索</a:t>
            </a:r>
          </a:p>
        </p:txBody>
      </p:sp>
      <p:sp>
        <p:nvSpPr>
          <p:cNvPr id="12" name="吹き出し: 四角形 11">
            <a:extLst>
              <a:ext uri="{FF2B5EF4-FFF2-40B4-BE49-F238E27FC236}">
                <a16:creationId xmlns:a16="http://schemas.microsoft.com/office/drawing/2014/main" id="{4B52D6F8-77F3-A802-A293-DAAD14267B5B}"/>
              </a:ext>
            </a:extLst>
          </p:cNvPr>
          <p:cNvSpPr/>
          <p:nvPr/>
        </p:nvSpPr>
        <p:spPr>
          <a:xfrm>
            <a:off x="2763254" y="5840961"/>
            <a:ext cx="2743200" cy="952506"/>
          </a:xfrm>
          <a:prstGeom prst="wedgeRectCallout">
            <a:avLst>
              <a:gd name="adj1" fmla="val 68393"/>
              <a:gd name="adj2" fmla="val -58379"/>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コメント</a:t>
            </a:r>
          </a:p>
        </p:txBody>
      </p:sp>
      <p:sp>
        <p:nvSpPr>
          <p:cNvPr id="13" name="吹き出し: 四角形 12">
            <a:extLst>
              <a:ext uri="{FF2B5EF4-FFF2-40B4-BE49-F238E27FC236}">
                <a16:creationId xmlns:a16="http://schemas.microsoft.com/office/drawing/2014/main" id="{52C42FE4-8BB1-6676-0834-6C52373D81BA}"/>
              </a:ext>
            </a:extLst>
          </p:cNvPr>
          <p:cNvSpPr/>
          <p:nvPr/>
        </p:nvSpPr>
        <p:spPr>
          <a:xfrm>
            <a:off x="240367" y="2318062"/>
            <a:ext cx="3296917" cy="1384492"/>
          </a:xfrm>
          <a:prstGeom prst="wedgeRectCallout">
            <a:avLst>
              <a:gd name="adj1" fmla="val 60935"/>
              <a:gd name="adj2" fmla="val 75154"/>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コーディネート写真</a:t>
            </a:r>
          </a:p>
        </p:txBody>
      </p:sp>
    </p:spTree>
    <p:extLst>
      <p:ext uri="{BB962C8B-B14F-4D97-AF65-F5344CB8AC3E}">
        <p14:creationId xmlns:p14="http://schemas.microsoft.com/office/powerpoint/2010/main" val="84469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画面録画 1">
            <a:hlinkClick r:id="" action="ppaction://media"/>
            <a:extLst>
              <a:ext uri="{FF2B5EF4-FFF2-40B4-BE49-F238E27FC236}">
                <a16:creationId xmlns:a16="http://schemas.microsoft.com/office/drawing/2014/main" id="{16EE19F1-3BB5-E939-2EB6-965D23CF4A8A}"/>
              </a:ext>
            </a:extLst>
          </p:cNvPr>
          <p:cNvPicPr>
            <a:picLocks noChangeAspect="1"/>
          </p:cNvPicPr>
          <p:nvPr>
            <a:videoFile r:link="rId1"/>
            <p:extLst>
              <p:ext uri="{DAA4B4D4-6D71-4841-9C94-3DE7FCFB9230}">
                <p14:media xmlns:p14="http://schemas.microsoft.com/office/powerpoint/2010/main" r:embed="rId2">
                  <p14:trim end="3431.2"/>
                </p14:media>
              </p:ext>
            </p:extLst>
          </p:nvPr>
        </p:nvPicPr>
        <p:blipFill>
          <a:blip r:embed="rId4"/>
          <a:stretch>
            <a:fillRect/>
          </a:stretch>
        </p:blipFill>
        <p:spPr>
          <a:xfrm>
            <a:off x="1435533" y="0"/>
            <a:ext cx="9320934" cy="6858000"/>
          </a:xfrm>
          <a:prstGeom prst="rect">
            <a:avLst/>
          </a:prstGeom>
        </p:spPr>
      </p:pic>
    </p:spTree>
    <p:extLst>
      <p:ext uri="{BB962C8B-B14F-4D97-AF65-F5344CB8AC3E}">
        <p14:creationId xmlns:p14="http://schemas.microsoft.com/office/powerpoint/2010/main" val="41178692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画面録画 1">
            <a:hlinkClick r:id="" action="ppaction://media"/>
            <a:extLst>
              <a:ext uri="{FF2B5EF4-FFF2-40B4-BE49-F238E27FC236}">
                <a16:creationId xmlns:a16="http://schemas.microsoft.com/office/drawing/2014/main" id="{00DBEED2-7FF7-57D2-2C25-B1D04151B9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8500" y="0"/>
            <a:ext cx="10795000" cy="6858000"/>
          </a:xfrm>
          <a:prstGeom prst="rect">
            <a:avLst/>
          </a:prstGeom>
        </p:spPr>
      </p:pic>
    </p:spTree>
    <p:extLst>
      <p:ext uri="{BB962C8B-B14F-4D97-AF65-F5344CB8AC3E}">
        <p14:creationId xmlns:p14="http://schemas.microsoft.com/office/powerpoint/2010/main" val="33949354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画面録画 2">
            <a:hlinkClick r:id="" action="ppaction://media"/>
            <a:extLst>
              <a:ext uri="{FF2B5EF4-FFF2-40B4-BE49-F238E27FC236}">
                <a16:creationId xmlns:a16="http://schemas.microsoft.com/office/drawing/2014/main" id="{86183E69-BBFE-7E15-6FF9-9AB99D59E0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8500" y="0"/>
            <a:ext cx="10795000" cy="6858000"/>
          </a:xfrm>
          <a:prstGeom prst="rect">
            <a:avLst/>
          </a:prstGeom>
        </p:spPr>
      </p:pic>
    </p:spTree>
    <p:extLst>
      <p:ext uri="{BB962C8B-B14F-4D97-AF65-F5344CB8AC3E}">
        <p14:creationId xmlns:p14="http://schemas.microsoft.com/office/powerpoint/2010/main" val="34290683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mute="1">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925353" y="2787612"/>
            <a:ext cx="1057372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２</a:t>
            </a:r>
            <a:r>
              <a:rPr kumimoji="0" lang="en-US" altLang="ja-JP"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a:t>
            </a:r>
            <a:r>
              <a:rPr kumimoji="0" lang="ja-JP" altLang="en-US"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アプリ開発での気づき</a:t>
            </a:r>
            <a:endParaRPr kumimoji="0" lang="en-US" altLang="ja-JP"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8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endParaRPr>
          </a:p>
        </p:txBody>
      </p:sp>
      <p:sp>
        <p:nvSpPr>
          <p:cNvPr id="2" name="スライド番号プレースホルダー 1">
            <a:extLst>
              <a:ext uri="{FF2B5EF4-FFF2-40B4-BE49-F238E27FC236}">
                <a16:creationId xmlns:a16="http://schemas.microsoft.com/office/drawing/2014/main" id="{88B54305-8F83-7510-56A0-79673F9BD3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02CF3C-1C4F-456E-BCBE-7556150E3F27}"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305816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9FDE7EF-35B1-CC25-7EA2-356979DBA71A}"/>
              </a:ext>
            </a:extLst>
          </p:cNvPr>
          <p:cNvSpPr>
            <a:spLocks noGrp="1"/>
          </p:cNvSpPr>
          <p:nvPr>
            <p:ph idx="1"/>
          </p:nvPr>
        </p:nvSpPr>
        <p:spPr>
          <a:xfrm>
            <a:off x="838200" y="514182"/>
            <a:ext cx="10515600" cy="5898649"/>
          </a:xfrm>
        </p:spPr>
        <p:txBody>
          <a:bodyPr/>
          <a:lstStyle/>
          <a:p>
            <a:pPr marL="0" indent="0">
              <a:buNone/>
            </a:pPr>
            <a:r>
              <a:rPr kumimoji="1" lang="ja-JP" altLang="en-US" dirty="0"/>
              <a:t>おすすめコーデ機能</a:t>
            </a:r>
            <a:endParaRPr kumimoji="1" lang="en-US" altLang="ja-JP" dirty="0"/>
          </a:p>
          <a:p>
            <a:pPr marL="0" indent="0">
              <a:buNone/>
            </a:pPr>
            <a:r>
              <a:rPr lang="en-US" altLang="ja-JP" dirty="0"/>
              <a:t>	</a:t>
            </a:r>
            <a:r>
              <a:rPr kumimoji="1" lang="en-US" altLang="ja-JP" dirty="0"/>
              <a:t>…</a:t>
            </a:r>
            <a:r>
              <a:rPr kumimoji="1" lang="ja-JP" altLang="en-US" b="1" dirty="0"/>
              <a:t>その日の天気に合った服の組み合わせを提案</a:t>
            </a:r>
          </a:p>
        </p:txBody>
      </p:sp>
      <p:pic>
        <p:nvPicPr>
          <p:cNvPr id="5" name="図 4" descr="コンピューターのスクリーンショット&#10;&#10;自動的に生成された説明">
            <a:extLst>
              <a:ext uri="{FF2B5EF4-FFF2-40B4-BE49-F238E27FC236}">
                <a16:creationId xmlns:a16="http://schemas.microsoft.com/office/drawing/2014/main" id="{4818DF60-4EAF-F061-722B-E616BF06A2E9}"/>
              </a:ext>
            </a:extLst>
          </p:cNvPr>
          <p:cNvPicPr>
            <a:picLocks noChangeAspect="1"/>
          </p:cNvPicPr>
          <p:nvPr/>
        </p:nvPicPr>
        <p:blipFill rotWithShape="1">
          <a:blip r:embed="rId2">
            <a:extLst>
              <a:ext uri="{28A0092B-C50C-407E-A947-70E740481C1C}">
                <a14:useLocalDpi xmlns:a14="http://schemas.microsoft.com/office/drawing/2010/main" val="0"/>
              </a:ext>
            </a:extLst>
          </a:blip>
          <a:srcRect l="21118" t="9981" r="25099" b="7477"/>
          <a:stretch/>
        </p:blipFill>
        <p:spPr>
          <a:xfrm>
            <a:off x="260797" y="2199354"/>
            <a:ext cx="3918172" cy="3380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descr="グラフィカル ユーザー インターフェイス&#10;&#10;自動的に生成された説明">
            <a:extLst>
              <a:ext uri="{FF2B5EF4-FFF2-40B4-BE49-F238E27FC236}">
                <a16:creationId xmlns:a16="http://schemas.microsoft.com/office/drawing/2014/main" id="{8AB00C15-3161-5B5B-C88A-7C9C90F9268C}"/>
              </a:ext>
            </a:extLst>
          </p:cNvPr>
          <p:cNvPicPr>
            <a:picLocks noChangeAspect="1"/>
          </p:cNvPicPr>
          <p:nvPr/>
        </p:nvPicPr>
        <p:blipFill rotWithShape="1">
          <a:blip r:embed="rId3">
            <a:extLst>
              <a:ext uri="{28A0092B-C50C-407E-A947-70E740481C1C}">
                <a14:useLocalDpi xmlns:a14="http://schemas.microsoft.com/office/drawing/2010/main" val="0"/>
              </a:ext>
            </a:extLst>
          </a:blip>
          <a:srcRect l="5527" t="13947" r="51842" b="9804"/>
          <a:stretch/>
        </p:blipFill>
        <p:spPr>
          <a:xfrm>
            <a:off x="8013032" y="2199354"/>
            <a:ext cx="3486644" cy="3506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図 12" descr="テーブル&#10;&#10;自動的に生成された説明">
            <a:extLst>
              <a:ext uri="{FF2B5EF4-FFF2-40B4-BE49-F238E27FC236}">
                <a16:creationId xmlns:a16="http://schemas.microsoft.com/office/drawing/2014/main" id="{E1F5A5F5-C712-0869-C59F-CABDBA953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914" y="2386869"/>
            <a:ext cx="1775244" cy="1461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図 14" descr="テーブル&#10;&#10;自動的に生成された説明">
            <a:extLst>
              <a:ext uri="{FF2B5EF4-FFF2-40B4-BE49-F238E27FC236}">
                <a16:creationId xmlns:a16="http://schemas.microsoft.com/office/drawing/2014/main" id="{2601F09F-D34E-F0E1-01C0-F8C8CA318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914" y="4295320"/>
            <a:ext cx="1888089" cy="1284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テキスト ボックス 15">
            <a:extLst>
              <a:ext uri="{FF2B5EF4-FFF2-40B4-BE49-F238E27FC236}">
                <a16:creationId xmlns:a16="http://schemas.microsoft.com/office/drawing/2014/main" id="{11BEB8A3-B575-FA4D-01C0-527210398AA4}"/>
              </a:ext>
            </a:extLst>
          </p:cNvPr>
          <p:cNvSpPr txBox="1"/>
          <p:nvPr/>
        </p:nvSpPr>
        <p:spPr>
          <a:xfrm>
            <a:off x="1438759" y="1778161"/>
            <a:ext cx="2076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アイテム登録</a:t>
            </a:r>
          </a:p>
        </p:txBody>
      </p:sp>
      <p:sp>
        <p:nvSpPr>
          <p:cNvPr id="17" name="テキスト ボックス 16">
            <a:extLst>
              <a:ext uri="{FF2B5EF4-FFF2-40B4-BE49-F238E27FC236}">
                <a16:creationId xmlns:a16="http://schemas.microsoft.com/office/drawing/2014/main" id="{B3B1FBF9-D9D0-001F-FAFB-B5052C2B3593}"/>
              </a:ext>
            </a:extLst>
          </p:cNvPr>
          <p:cNvSpPr txBox="1"/>
          <p:nvPr/>
        </p:nvSpPr>
        <p:spPr>
          <a:xfrm>
            <a:off x="5101015" y="1699116"/>
            <a:ext cx="2076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データベース</a:t>
            </a:r>
          </a:p>
        </p:txBody>
      </p:sp>
      <p:sp>
        <p:nvSpPr>
          <p:cNvPr id="18" name="テキスト ボックス 17">
            <a:extLst>
              <a:ext uri="{FF2B5EF4-FFF2-40B4-BE49-F238E27FC236}">
                <a16:creationId xmlns:a16="http://schemas.microsoft.com/office/drawing/2014/main" id="{577172D9-B8AB-B9EB-1A19-6CFB81E8BBBE}"/>
              </a:ext>
            </a:extLst>
          </p:cNvPr>
          <p:cNvSpPr txBox="1"/>
          <p:nvPr/>
        </p:nvSpPr>
        <p:spPr>
          <a:xfrm>
            <a:off x="8718129" y="1699116"/>
            <a:ext cx="2076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おすすめコーデ</a:t>
            </a:r>
          </a:p>
        </p:txBody>
      </p:sp>
      <p:sp>
        <p:nvSpPr>
          <p:cNvPr id="19" name="テキスト ボックス 18">
            <a:extLst>
              <a:ext uri="{FF2B5EF4-FFF2-40B4-BE49-F238E27FC236}">
                <a16:creationId xmlns:a16="http://schemas.microsoft.com/office/drawing/2014/main" id="{D2E300D6-F12B-DF63-7DAE-5C032917D007}"/>
              </a:ext>
            </a:extLst>
          </p:cNvPr>
          <p:cNvSpPr txBox="1"/>
          <p:nvPr/>
        </p:nvSpPr>
        <p:spPr>
          <a:xfrm>
            <a:off x="5055873" y="2016211"/>
            <a:ext cx="2361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アイテムテーブル</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751C0875-BAFF-2D33-7C15-0F327799C0D7}"/>
              </a:ext>
            </a:extLst>
          </p:cNvPr>
          <p:cNvSpPr txBox="1"/>
          <p:nvPr/>
        </p:nvSpPr>
        <p:spPr>
          <a:xfrm>
            <a:off x="4924820" y="3951728"/>
            <a:ext cx="2361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天気予報テーブル</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1" name="矢印: 右 20">
            <a:extLst>
              <a:ext uri="{FF2B5EF4-FFF2-40B4-BE49-F238E27FC236}">
                <a16:creationId xmlns:a16="http://schemas.microsoft.com/office/drawing/2014/main" id="{366690F1-02F5-E751-E8A9-1CC37210CD2C}"/>
              </a:ext>
            </a:extLst>
          </p:cNvPr>
          <p:cNvSpPr/>
          <p:nvPr/>
        </p:nvSpPr>
        <p:spPr>
          <a:xfrm>
            <a:off x="7210565" y="3648298"/>
            <a:ext cx="355822" cy="70439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矢印: 右 21">
            <a:extLst>
              <a:ext uri="{FF2B5EF4-FFF2-40B4-BE49-F238E27FC236}">
                <a16:creationId xmlns:a16="http://schemas.microsoft.com/office/drawing/2014/main" id="{B1718026-6D3C-9EDA-75A7-68A6376532AB}"/>
              </a:ext>
            </a:extLst>
          </p:cNvPr>
          <p:cNvSpPr/>
          <p:nvPr/>
        </p:nvSpPr>
        <p:spPr>
          <a:xfrm>
            <a:off x="4442738" y="3648298"/>
            <a:ext cx="355822" cy="70439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スライド番号プレースホルダー 1">
            <a:extLst>
              <a:ext uri="{FF2B5EF4-FFF2-40B4-BE49-F238E27FC236}">
                <a16:creationId xmlns:a16="http://schemas.microsoft.com/office/drawing/2014/main" id="{6E26F873-6415-D575-0645-A213C278B5C2}"/>
              </a:ext>
            </a:extLst>
          </p:cNvPr>
          <p:cNvSpPr>
            <a:spLocks noGrp="1"/>
          </p:cNvSpPr>
          <p:nvPr>
            <p:ph type="sldNum" sz="quarter" idx="12"/>
          </p:nvPr>
        </p:nvSpPr>
        <p:spPr/>
        <p:txBody>
          <a:bodyPr/>
          <a:lstStyle/>
          <a:p>
            <a:fld id="{B7C151FD-4B7F-4994-9E07-89509C83B8EB}" type="slidenum">
              <a:rPr kumimoji="1" lang="ja-JP" altLang="en-US" smtClean="0"/>
              <a:t>17</a:t>
            </a:fld>
            <a:endParaRPr kumimoji="1" lang="ja-JP" altLang="en-US" dirty="0"/>
          </a:p>
        </p:txBody>
      </p:sp>
    </p:spTree>
    <p:extLst>
      <p:ext uri="{BB962C8B-B14F-4D97-AF65-F5344CB8AC3E}">
        <p14:creationId xmlns:p14="http://schemas.microsoft.com/office/powerpoint/2010/main" val="212684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ーツを着ている男子&#10;&#10;自動的に生成された説明">
            <a:extLst>
              <a:ext uri="{FF2B5EF4-FFF2-40B4-BE49-F238E27FC236}">
                <a16:creationId xmlns:a16="http://schemas.microsoft.com/office/drawing/2014/main" id="{CB1FC031-92C2-6FE0-9F32-85EE21CA4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975" y="1629849"/>
            <a:ext cx="7932897" cy="5267939"/>
          </a:xfrm>
          <a:prstGeom prst="rect">
            <a:avLst/>
          </a:prstGeom>
        </p:spPr>
      </p:pic>
      <p:sp>
        <p:nvSpPr>
          <p:cNvPr id="2" name="タイトル 1">
            <a:extLst>
              <a:ext uri="{FF2B5EF4-FFF2-40B4-BE49-F238E27FC236}">
                <a16:creationId xmlns:a16="http://schemas.microsoft.com/office/drawing/2014/main" id="{CBB69CF3-1A1E-9161-2D2B-FBE842A41787}"/>
              </a:ext>
            </a:extLst>
          </p:cNvPr>
          <p:cNvSpPr>
            <a:spLocks noGrp="1"/>
          </p:cNvSpPr>
          <p:nvPr>
            <p:ph type="title"/>
          </p:nvPr>
        </p:nvSpPr>
        <p:spPr/>
        <p:txBody>
          <a:bodyPr>
            <a:normAutofit/>
          </a:bodyPr>
          <a:lstStyle/>
          <a:p>
            <a:br>
              <a:rPr kumimoji="1" lang="en-US" altLang="ja-JP" dirty="0"/>
            </a:br>
            <a:endParaRPr kumimoji="1" lang="ja-JP" altLang="en-US" dirty="0"/>
          </a:p>
        </p:txBody>
      </p:sp>
      <p:sp>
        <p:nvSpPr>
          <p:cNvPr id="10" name="思考の吹き出し: 雲形 9">
            <a:extLst>
              <a:ext uri="{FF2B5EF4-FFF2-40B4-BE49-F238E27FC236}">
                <a16:creationId xmlns:a16="http://schemas.microsoft.com/office/drawing/2014/main" id="{5FD3D17E-AA1F-1D73-8907-14F2F2497950}"/>
              </a:ext>
            </a:extLst>
          </p:cNvPr>
          <p:cNvSpPr/>
          <p:nvPr/>
        </p:nvSpPr>
        <p:spPr>
          <a:xfrm>
            <a:off x="688518" y="804863"/>
            <a:ext cx="5407481" cy="1771650"/>
          </a:xfrm>
          <a:prstGeom prst="cloudCallout">
            <a:avLst>
              <a:gd name="adj1" fmla="val 39588"/>
              <a:gd name="adj2" fmla="val 8733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夜に見た場合にも</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今日のおすすめコーデを表示？</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もう今日終わるけど？</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スライド番号プレースホルダー 1">
            <a:extLst>
              <a:ext uri="{FF2B5EF4-FFF2-40B4-BE49-F238E27FC236}">
                <a16:creationId xmlns:a16="http://schemas.microsoft.com/office/drawing/2014/main" id="{4D352EB5-7725-F70C-EC74-0EB9B9DC4218}"/>
              </a:ext>
            </a:extLst>
          </p:cNvPr>
          <p:cNvSpPr>
            <a:spLocks noGrp="1"/>
          </p:cNvSpPr>
          <p:nvPr>
            <p:ph type="sldNum" sz="quarter" idx="12"/>
          </p:nvPr>
        </p:nvSpPr>
        <p:spPr>
          <a:xfrm>
            <a:off x="8610600" y="6356350"/>
            <a:ext cx="2743200" cy="365125"/>
          </a:xfrm>
        </p:spPr>
        <p:txBody>
          <a:bodyPr/>
          <a:lstStyle/>
          <a:p>
            <a:fld id="{B7C151FD-4B7F-4994-9E07-89509C83B8EB}" type="slidenum">
              <a:rPr kumimoji="1" lang="ja-JP" altLang="en-US" smtClean="0"/>
              <a:t>18</a:t>
            </a:fld>
            <a:endParaRPr kumimoji="1" lang="ja-JP" altLang="en-US" dirty="0"/>
          </a:p>
        </p:txBody>
      </p:sp>
    </p:spTree>
    <p:extLst>
      <p:ext uri="{BB962C8B-B14F-4D97-AF65-F5344CB8AC3E}">
        <p14:creationId xmlns:p14="http://schemas.microsoft.com/office/powerpoint/2010/main" val="872637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7459E-FAEC-AE36-7897-442562C0CE7B}"/>
              </a:ext>
            </a:extLst>
          </p:cNvPr>
          <p:cNvSpPr>
            <a:spLocks noGrp="1"/>
          </p:cNvSpPr>
          <p:nvPr>
            <p:ph type="title"/>
          </p:nvPr>
        </p:nvSpPr>
        <p:spPr>
          <a:xfrm>
            <a:off x="838200" y="1283159"/>
            <a:ext cx="10515600" cy="1325563"/>
          </a:xfrm>
        </p:spPr>
        <p:txBody>
          <a:bodyPr/>
          <a:lstStyle/>
          <a:p>
            <a:r>
              <a:rPr kumimoji="1" lang="ja-JP" altLang="en-US" dirty="0"/>
              <a:t>機能の実装で気づいた点①</a:t>
            </a:r>
            <a:br>
              <a:rPr kumimoji="1" lang="en-US" altLang="ja-JP" dirty="0"/>
            </a:br>
            <a:r>
              <a:rPr kumimoji="1" lang="ja-JP" altLang="en-US" b="1" dirty="0"/>
              <a:t>ペルソナ設定の重要性</a:t>
            </a:r>
            <a:endParaRPr kumimoji="1" lang="ja-JP" altLang="en-US" dirty="0"/>
          </a:p>
        </p:txBody>
      </p:sp>
      <p:sp>
        <p:nvSpPr>
          <p:cNvPr id="3" name="コンテンツ プレースホルダー 2">
            <a:extLst>
              <a:ext uri="{FF2B5EF4-FFF2-40B4-BE49-F238E27FC236}">
                <a16:creationId xmlns:a16="http://schemas.microsoft.com/office/drawing/2014/main" id="{D1D7191B-66DE-C7FB-AA20-CE397AA81151}"/>
              </a:ext>
            </a:extLst>
          </p:cNvPr>
          <p:cNvSpPr>
            <a:spLocks noGrp="1"/>
          </p:cNvSpPr>
          <p:nvPr>
            <p:ph idx="1"/>
          </p:nvPr>
        </p:nvSpPr>
        <p:spPr>
          <a:xfrm>
            <a:off x="838200" y="2358065"/>
            <a:ext cx="10515600" cy="4351338"/>
          </a:xfrm>
        </p:spPr>
        <p:txBody>
          <a:bodyPr/>
          <a:lstStyle/>
          <a:p>
            <a:pPr marL="0" indent="0">
              <a:buNone/>
            </a:pPr>
            <a:endParaRPr kumimoji="1" lang="en-US" altLang="ja-JP" dirty="0"/>
          </a:p>
          <a:p>
            <a:pPr marL="0" indent="0">
              <a:buNone/>
            </a:pPr>
            <a:endParaRPr kumimoji="1" lang="en-US" altLang="ja-JP" dirty="0"/>
          </a:p>
          <a:p>
            <a:pPr marL="0" indent="0">
              <a:buNone/>
            </a:pPr>
            <a:r>
              <a:rPr kumimoji="1" lang="ja-JP" altLang="en-US" dirty="0"/>
              <a:t>ペルソナの池田さんにとってどうするのが一番役に立つかを考えて機能を設計する。</a:t>
            </a:r>
            <a:endParaRPr kumimoji="1" lang="en-US" altLang="ja-JP" dirty="0"/>
          </a:p>
          <a:p>
            <a:pPr marL="0" indent="0">
              <a:buNone/>
            </a:pPr>
            <a:r>
              <a:rPr kumimoji="1" lang="ja-JP" altLang="en-US" dirty="0"/>
              <a:t>対象ユーザーの設定が重要。</a:t>
            </a:r>
          </a:p>
        </p:txBody>
      </p:sp>
      <p:sp>
        <p:nvSpPr>
          <p:cNvPr id="4" name="スライド番号プレースホルダー 1">
            <a:extLst>
              <a:ext uri="{FF2B5EF4-FFF2-40B4-BE49-F238E27FC236}">
                <a16:creationId xmlns:a16="http://schemas.microsoft.com/office/drawing/2014/main" id="{83BB3B9C-40A9-00A7-2127-30FD2CB84E69}"/>
              </a:ext>
            </a:extLst>
          </p:cNvPr>
          <p:cNvSpPr>
            <a:spLocks noGrp="1"/>
          </p:cNvSpPr>
          <p:nvPr>
            <p:ph type="sldNum" sz="quarter" idx="12"/>
          </p:nvPr>
        </p:nvSpPr>
        <p:spPr>
          <a:xfrm>
            <a:off x="8610600" y="6356350"/>
            <a:ext cx="2743200" cy="365125"/>
          </a:xfrm>
        </p:spPr>
        <p:txBody>
          <a:bodyPr/>
          <a:lstStyle/>
          <a:p>
            <a:fld id="{B7C151FD-4B7F-4994-9E07-89509C83B8EB}" type="slidenum">
              <a:rPr kumimoji="1" lang="ja-JP" altLang="en-US" smtClean="0"/>
              <a:t>19</a:t>
            </a:fld>
            <a:endParaRPr kumimoji="1" lang="ja-JP" altLang="en-US" dirty="0"/>
          </a:p>
        </p:txBody>
      </p:sp>
    </p:spTree>
    <p:extLst>
      <p:ext uri="{BB962C8B-B14F-4D97-AF65-F5344CB8AC3E}">
        <p14:creationId xmlns:p14="http://schemas.microsoft.com/office/powerpoint/2010/main" val="134500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488785-14BB-1130-EE4C-4190AF3D8634}"/>
              </a:ext>
            </a:extLst>
          </p:cNvPr>
          <p:cNvSpPr>
            <a:spLocks noGrp="1"/>
          </p:cNvSpPr>
          <p:nvPr>
            <p:ph type="title"/>
          </p:nvPr>
        </p:nvSpPr>
        <p:spPr/>
        <p:txBody>
          <a:bodyPr/>
          <a:lstStyle/>
          <a:p>
            <a:r>
              <a:rPr kumimoji="1" lang="ja-JP" altLang="en-US" b="1" dirty="0">
                <a:latin typeface="+mn-ea"/>
                <a:ea typeface="+mn-ea"/>
              </a:rPr>
              <a:t>目次</a:t>
            </a:r>
          </a:p>
        </p:txBody>
      </p:sp>
      <p:sp>
        <p:nvSpPr>
          <p:cNvPr id="3" name="コンテンツ プレースホルダー 2">
            <a:extLst>
              <a:ext uri="{FF2B5EF4-FFF2-40B4-BE49-F238E27FC236}">
                <a16:creationId xmlns:a16="http://schemas.microsoft.com/office/drawing/2014/main" id="{E58556C8-248D-29FE-368E-4755EAE71BAC}"/>
              </a:ext>
            </a:extLst>
          </p:cNvPr>
          <p:cNvSpPr>
            <a:spLocks noGrp="1"/>
          </p:cNvSpPr>
          <p:nvPr>
            <p:ph idx="1"/>
          </p:nvPr>
        </p:nvSpPr>
        <p:spPr/>
        <p:txBody>
          <a:bodyPr>
            <a:normAutofit/>
          </a:bodyPr>
          <a:lstStyle/>
          <a:p>
            <a:pPr marL="0" indent="0">
              <a:buNone/>
            </a:pPr>
            <a:r>
              <a:rPr lang="ja-JP" altLang="en-US" dirty="0"/>
              <a:t>１</a:t>
            </a:r>
            <a:r>
              <a:rPr lang="en-US" altLang="ja-JP" dirty="0"/>
              <a:t>.</a:t>
            </a:r>
            <a:r>
              <a:rPr kumimoji="1" lang="ja-JP" altLang="en-US" sz="2800" dirty="0"/>
              <a:t>アプリについて</a:t>
            </a:r>
            <a:endParaRPr kumimoji="1" lang="en-US" altLang="ja-JP" sz="2800" dirty="0"/>
          </a:p>
          <a:p>
            <a:pPr marL="0" indent="0">
              <a:buNone/>
            </a:pPr>
            <a:endParaRPr lang="en-US" altLang="ja-JP" dirty="0"/>
          </a:p>
          <a:p>
            <a:pPr marL="0" indent="0">
              <a:buNone/>
            </a:pPr>
            <a:r>
              <a:rPr lang="ja-JP" altLang="en-US" dirty="0"/>
              <a:t>２</a:t>
            </a:r>
            <a:r>
              <a:rPr lang="en-US" altLang="ja-JP" dirty="0"/>
              <a:t>.</a:t>
            </a:r>
            <a:r>
              <a:rPr lang="ja-JP" altLang="en-US" dirty="0"/>
              <a:t>アプリ開発での気づき</a:t>
            </a:r>
            <a:endParaRPr lang="en-US" altLang="ja-JP" dirty="0"/>
          </a:p>
          <a:p>
            <a:pPr marL="0" indent="0">
              <a:buNone/>
            </a:pPr>
            <a:endParaRPr kumimoji="1" lang="en-US" altLang="ja-JP" dirty="0"/>
          </a:p>
          <a:p>
            <a:pPr marL="0" indent="0">
              <a:buNone/>
            </a:pPr>
            <a:r>
              <a:rPr lang="ja-JP" altLang="en-US" dirty="0"/>
              <a:t>３</a:t>
            </a:r>
            <a:r>
              <a:rPr lang="en-US" altLang="ja-JP" dirty="0"/>
              <a:t>.</a:t>
            </a:r>
            <a:r>
              <a:rPr kumimoji="1" lang="ja-JP" altLang="en-US" dirty="0"/>
              <a:t>チーム開発での問題点</a:t>
            </a:r>
            <a:endParaRPr kumimoji="1" lang="en-US" altLang="ja-JP" dirty="0"/>
          </a:p>
          <a:p>
            <a:endParaRPr lang="en-US" altLang="ja-JP" dirty="0"/>
          </a:p>
          <a:p>
            <a:pPr marL="0" indent="0">
              <a:buNone/>
            </a:pPr>
            <a:r>
              <a:rPr lang="ja-JP" altLang="en-US" dirty="0"/>
              <a:t>４</a:t>
            </a:r>
            <a:r>
              <a:rPr lang="en-US" altLang="ja-JP" dirty="0"/>
              <a:t>.</a:t>
            </a:r>
            <a:r>
              <a:rPr lang="ja-JP" altLang="en-US" dirty="0"/>
              <a:t>研修での成果と今後の展望</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C528A9C-9DAD-E018-C941-A668000A67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02CF3C-1C4F-456E-BCBE-7556150E3F27}"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2635750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上を見上げている少年&#10;&#10;中程度の精度で自動的に生成された説明">
            <a:extLst>
              <a:ext uri="{FF2B5EF4-FFF2-40B4-BE49-F238E27FC236}">
                <a16:creationId xmlns:a16="http://schemas.microsoft.com/office/drawing/2014/main" id="{4F3ADC5B-BE0E-B085-1909-4D9D3E141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226" y="2754717"/>
            <a:ext cx="4381374" cy="4107292"/>
          </a:xfrm>
          <a:prstGeom prst="rect">
            <a:avLst/>
          </a:prstGeom>
        </p:spPr>
      </p:pic>
      <p:sp>
        <p:nvSpPr>
          <p:cNvPr id="2" name="タイトル 1">
            <a:extLst>
              <a:ext uri="{FF2B5EF4-FFF2-40B4-BE49-F238E27FC236}">
                <a16:creationId xmlns:a16="http://schemas.microsoft.com/office/drawing/2014/main" id="{CBB69CF3-1A1E-9161-2D2B-FBE842A41787}"/>
              </a:ext>
            </a:extLst>
          </p:cNvPr>
          <p:cNvSpPr>
            <a:spLocks noGrp="1"/>
          </p:cNvSpPr>
          <p:nvPr>
            <p:ph type="title"/>
          </p:nvPr>
        </p:nvSpPr>
        <p:spPr/>
        <p:txBody>
          <a:bodyPr>
            <a:normAutofit/>
          </a:bodyPr>
          <a:lstStyle/>
          <a:p>
            <a:br>
              <a:rPr kumimoji="1" lang="en-US" altLang="ja-JP" dirty="0"/>
            </a:br>
            <a:endParaRPr kumimoji="1" lang="ja-JP" altLang="en-US" dirty="0"/>
          </a:p>
        </p:txBody>
      </p:sp>
      <p:sp>
        <p:nvSpPr>
          <p:cNvPr id="4" name="思考の吹き出し: 雲形 3">
            <a:extLst>
              <a:ext uri="{FF2B5EF4-FFF2-40B4-BE49-F238E27FC236}">
                <a16:creationId xmlns:a16="http://schemas.microsoft.com/office/drawing/2014/main" id="{D0869BCD-3237-6A3D-BEAC-F5EB05EB3AF9}"/>
              </a:ext>
            </a:extLst>
          </p:cNvPr>
          <p:cNvSpPr/>
          <p:nvPr/>
        </p:nvSpPr>
        <p:spPr>
          <a:xfrm>
            <a:off x="7255653" y="2935610"/>
            <a:ext cx="4591050" cy="1771650"/>
          </a:xfrm>
          <a:prstGeom prst="cloudCallout">
            <a:avLst>
              <a:gd name="adj1" fmla="val -42002"/>
              <a:gd name="adj2" fmla="val 7788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「秋」とは</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何月何日から何月何日？</a:t>
            </a:r>
          </a:p>
        </p:txBody>
      </p:sp>
      <p:sp>
        <p:nvSpPr>
          <p:cNvPr id="7" name="思考の吹き出し: 雲形 6">
            <a:extLst>
              <a:ext uri="{FF2B5EF4-FFF2-40B4-BE49-F238E27FC236}">
                <a16:creationId xmlns:a16="http://schemas.microsoft.com/office/drawing/2014/main" id="{A00BCD04-BED6-FBA4-E2AF-0321B52C25BC}"/>
              </a:ext>
            </a:extLst>
          </p:cNvPr>
          <p:cNvSpPr/>
          <p:nvPr/>
        </p:nvSpPr>
        <p:spPr>
          <a:xfrm>
            <a:off x="4960128" y="360606"/>
            <a:ext cx="4591050" cy="1771650"/>
          </a:xfrm>
          <a:prstGeom prst="cloudCallout">
            <a:avLst>
              <a:gd name="adj1" fmla="val -6656"/>
              <a:gd name="adj2" fmla="val 10187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「夏服を着る気温」とは　　何℃から何℃？</a:t>
            </a:r>
          </a:p>
        </p:txBody>
      </p:sp>
      <p:sp>
        <p:nvSpPr>
          <p:cNvPr id="9" name="思考の吹き出し: 雲形 8">
            <a:extLst>
              <a:ext uri="{FF2B5EF4-FFF2-40B4-BE49-F238E27FC236}">
                <a16:creationId xmlns:a16="http://schemas.microsoft.com/office/drawing/2014/main" id="{7868D9E5-F789-AC20-AE34-CA8BBE4A16CA}"/>
              </a:ext>
            </a:extLst>
          </p:cNvPr>
          <p:cNvSpPr/>
          <p:nvPr/>
        </p:nvSpPr>
        <p:spPr>
          <a:xfrm>
            <a:off x="92355" y="2384785"/>
            <a:ext cx="4591050" cy="1771650"/>
          </a:xfrm>
          <a:prstGeom prst="cloudCallout">
            <a:avLst>
              <a:gd name="adj1" fmla="val 38509"/>
              <a:gd name="adj2" fmla="val 72791"/>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「風の強い日」とは</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風速何メートルのこと？</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最大風速？平均？</a:t>
            </a:r>
            <a:endPar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スライド番号プレースホルダー 1">
            <a:extLst>
              <a:ext uri="{FF2B5EF4-FFF2-40B4-BE49-F238E27FC236}">
                <a16:creationId xmlns:a16="http://schemas.microsoft.com/office/drawing/2014/main" id="{6D3B0D98-9883-95C5-DA42-1621B3C1C88A}"/>
              </a:ext>
            </a:extLst>
          </p:cNvPr>
          <p:cNvSpPr>
            <a:spLocks noGrp="1"/>
          </p:cNvSpPr>
          <p:nvPr>
            <p:ph type="sldNum" sz="quarter" idx="12"/>
          </p:nvPr>
        </p:nvSpPr>
        <p:spPr>
          <a:xfrm>
            <a:off x="8610600" y="6356350"/>
            <a:ext cx="2743200" cy="365125"/>
          </a:xfrm>
        </p:spPr>
        <p:txBody>
          <a:bodyPr/>
          <a:lstStyle/>
          <a:p>
            <a:fld id="{B7C151FD-4B7F-4994-9E07-89509C83B8EB}" type="slidenum">
              <a:rPr kumimoji="1" lang="ja-JP" altLang="en-US" smtClean="0"/>
              <a:t>20</a:t>
            </a:fld>
            <a:endParaRPr kumimoji="1" lang="ja-JP" altLang="en-US" dirty="0"/>
          </a:p>
        </p:txBody>
      </p:sp>
    </p:spTree>
    <p:extLst>
      <p:ext uri="{BB962C8B-B14F-4D97-AF65-F5344CB8AC3E}">
        <p14:creationId xmlns:p14="http://schemas.microsoft.com/office/powerpoint/2010/main" val="2832382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7459E-FAEC-AE36-7897-442562C0CE7B}"/>
              </a:ext>
            </a:extLst>
          </p:cNvPr>
          <p:cNvSpPr>
            <a:spLocks noGrp="1"/>
          </p:cNvSpPr>
          <p:nvPr>
            <p:ph type="title"/>
          </p:nvPr>
        </p:nvSpPr>
        <p:spPr>
          <a:xfrm>
            <a:off x="838200" y="1253767"/>
            <a:ext cx="10515600" cy="1325563"/>
          </a:xfrm>
        </p:spPr>
        <p:txBody>
          <a:bodyPr>
            <a:normAutofit/>
          </a:bodyPr>
          <a:lstStyle/>
          <a:p>
            <a:r>
              <a:rPr kumimoji="1" lang="ja-JP" altLang="en-US" dirty="0"/>
              <a:t>機能の実装で気づいた点 ②</a:t>
            </a:r>
            <a:br>
              <a:rPr kumimoji="1" lang="en-US" altLang="ja-JP" dirty="0"/>
            </a:br>
            <a:r>
              <a:rPr kumimoji="1" lang="ja-JP" altLang="en-US" b="1" dirty="0"/>
              <a:t>用語定義の必要性</a:t>
            </a:r>
          </a:p>
        </p:txBody>
      </p:sp>
      <p:sp>
        <p:nvSpPr>
          <p:cNvPr id="3" name="コンテンツ プレースホルダー 2">
            <a:extLst>
              <a:ext uri="{FF2B5EF4-FFF2-40B4-BE49-F238E27FC236}">
                <a16:creationId xmlns:a16="http://schemas.microsoft.com/office/drawing/2014/main" id="{D1D7191B-66DE-C7FB-AA20-CE397AA81151}"/>
              </a:ext>
            </a:extLst>
          </p:cNvPr>
          <p:cNvSpPr>
            <a:spLocks noGrp="1"/>
          </p:cNvSpPr>
          <p:nvPr>
            <p:ph idx="1"/>
          </p:nvPr>
        </p:nvSpPr>
        <p:spPr>
          <a:xfrm>
            <a:off x="838200" y="2579330"/>
            <a:ext cx="10515600" cy="4600826"/>
          </a:xfrm>
        </p:spPr>
        <p:txBody>
          <a:bodyPr>
            <a:normAutofit/>
          </a:bodyPr>
          <a:lstStyle/>
          <a:p>
            <a:pPr marL="0" indent="0">
              <a:buNone/>
            </a:pPr>
            <a:endParaRPr kumimoji="1" lang="en-US" altLang="ja-JP" dirty="0"/>
          </a:p>
          <a:p>
            <a:pPr marL="0" indent="0">
              <a:buNone/>
            </a:pPr>
            <a:endParaRPr kumimoji="1" lang="en-US" altLang="ja-JP" dirty="0"/>
          </a:p>
          <a:p>
            <a:pPr marL="0" indent="0">
              <a:buNone/>
            </a:pPr>
            <a:r>
              <a:rPr kumimoji="1" lang="ja-JP" altLang="en-US" dirty="0"/>
              <a:t>「風の強い日」「暑い日」などの漠然とした認識ではプログラミングできない。</a:t>
            </a:r>
            <a:endParaRPr kumimoji="1" lang="en-US" altLang="ja-JP" dirty="0"/>
          </a:p>
          <a:p>
            <a:pPr marL="0" indent="0">
              <a:buNone/>
            </a:pPr>
            <a:r>
              <a:rPr kumimoji="1" lang="ja-JP" altLang="en-US" dirty="0"/>
              <a:t>コンピューターで扱えるよう、厳密に定義をする必要がある。</a:t>
            </a:r>
          </a:p>
        </p:txBody>
      </p:sp>
      <p:sp>
        <p:nvSpPr>
          <p:cNvPr id="4" name="スライド番号プレースホルダー 1">
            <a:extLst>
              <a:ext uri="{FF2B5EF4-FFF2-40B4-BE49-F238E27FC236}">
                <a16:creationId xmlns:a16="http://schemas.microsoft.com/office/drawing/2014/main" id="{FFB77B09-39EF-EBF1-F90F-CB2498369401}"/>
              </a:ext>
            </a:extLst>
          </p:cNvPr>
          <p:cNvSpPr>
            <a:spLocks noGrp="1"/>
          </p:cNvSpPr>
          <p:nvPr>
            <p:ph type="sldNum" sz="quarter" idx="12"/>
          </p:nvPr>
        </p:nvSpPr>
        <p:spPr>
          <a:xfrm>
            <a:off x="8610600" y="6356350"/>
            <a:ext cx="2743200" cy="365125"/>
          </a:xfrm>
        </p:spPr>
        <p:txBody>
          <a:bodyPr/>
          <a:lstStyle/>
          <a:p>
            <a:fld id="{B7C151FD-4B7F-4994-9E07-89509C83B8EB}" type="slidenum">
              <a:rPr kumimoji="1" lang="ja-JP" altLang="en-US" smtClean="0"/>
              <a:t>21</a:t>
            </a:fld>
            <a:endParaRPr kumimoji="1" lang="ja-JP" altLang="en-US" dirty="0"/>
          </a:p>
        </p:txBody>
      </p:sp>
    </p:spTree>
    <p:extLst>
      <p:ext uri="{BB962C8B-B14F-4D97-AF65-F5344CB8AC3E}">
        <p14:creationId xmlns:p14="http://schemas.microsoft.com/office/powerpoint/2010/main" val="21371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925353" y="2787612"/>
            <a:ext cx="10580140"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３</a:t>
            </a:r>
            <a:r>
              <a:rPr kumimoji="0" lang="en-US" altLang="ja-JP"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a:t>
            </a:r>
            <a:r>
              <a:rPr kumimoji="1" lang="ja-JP" altLang="en-US"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チーム開発での問題点</a:t>
            </a:r>
            <a:endParaRPr kumimoji="0" lang="en-US" altLang="ja-JP" sz="72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88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endParaRPr>
          </a:p>
        </p:txBody>
      </p:sp>
      <p:sp>
        <p:nvSpPr>
          <p:cNvPr id="2" name="スライド番号プレースホルダー 1">
            <a:extLst>
              <a:ext uri="{FF2B5EF4-FFF2-40B4-BE49-F238E27FC236}">
                <a16:creationId xmlns:a16="http://schemas.microsoft.com/office/drawing/2014/main" id="{9BAF61ED-A579-83B3-A443-96A9BA483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3165478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887B079-0115-7E54-3897-48C34A36142C}"/>
              </a:ext>
            </a:extLst>
          </p:cNvPr>
          <p:cNvSpPr txBox="1"/>
          <p:nvPr/>
        </p:nvSpPr>
        <p:spPr>
          <a:xfrm>
            <a:off x="649357" y="3125732"/>
            <a:ext cx="11410122" cy="2406813"/>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32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①</a:t>
            </a:r>
            <a:r>
              <a:rPr kumimoji="1" lang="ja-JP" altLang="en-US"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メンバー間の知識や意識の違いから意見の対立が生まれ、</a:t>
            </a:r>
            <a:endParaRPr kumimoji="1" lang="en-US" altLang="ja-JP"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   チームの足並みが乱れてしまった</a:t>
            </a:r>
            <a:endParaRPr kumimoji="1" lang="en-US" altLang="ja-JP"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1" lang="ja-JP" altLang="en-US"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circleNumDbPlain" startAt="2"/>
              <a:tabLst/>
              <a:defRPr/>
            </a:pPr>
            <a:r>
              <a:rPr kumimoji="1" lang="ja-JP" altLang="en-US" sz="32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作業分担を効果的に行えず、むしろ作業効率が悪くなっ</a:t>
            </a:r>
            <a:endParaRPr kumimoji="1" lang="en-US" altLang="ja-JP" sz="32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てしまった。</a:t>
            </a:r>
          </a:p>
        </p:txBody>
      </p:sp>
      <p:sp>
        <p:nvSpPr>
          <p:cNvPr id="3" name="スライド番号プレースホルダー 2">
            <a:extLst>
              <a:ext uri="{FF2B5EF4-FFF2-40B4-BE49-F238E27FC236}">
                <a16:creationId xmlns:a16="http://schemas.microsoft.com/office/drawing/2014/main" id="{4D0A3649-0121-E6C9-8EBA-111B3F6D77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2128352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2ED7E45C-FD24-2895-5B2A-0736ECAABA46}"/>
              </a:ext>
            </a:extLst>
          </p:cNvPr>
          <p:cNvGraphicFramePr/>
          <p:nvPr/>
        </p:nvGraphicFramePr>
        <p:xfrm>
          <a:off x="0" y="1"/>
          <a:ext cx="12192000" cy="6721476"/>
        </p:xfrm>
        <a:graphic>
          <a:graphicData uri="http://schemas.openxmlformats.org/drawingml/2006/chart">
            <c:chart xmlns:c="http://schemas.openxmlformats.org/drawingml/2006/chart" xmlns:r="http://schemas.openxmlformats.org/officeDocument/2006/relationships" r:id="rId2"/>
          </a:graphicData>
        </a:graphic>
      </p:graphicFrame>
      <p:sp>
        <p:nvSpPr>
          <p:cNvPr id="2" name="スライド番号プレースホルダー 1">
            <a:extLst>
              <a:ext uri="{FF2B5EF4-FFF2-40B4-BE49-F238E27FC236}">
                <a16:creationId xmlns:a16="http://schemas.microsoft.com/office/drawing/2014/main" id="{7AAC8883-2849-BFD1-59D8-6A489A9B2B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2656944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61EEE51-BD5E-F904-F5CD-DE803F4FC94D}"/>
              </a:ext>
            </a:extLst>
          </p:cNvPr>
          <p:cNvSpPr txBox="1">
            <a:spLocks/>
          </p:cNvSpPr>
          <p:nvPr/>
        </p:nvSpPr>
        <p:spPr>
          <a:xfrm>
            <a:off x="832900" y="2651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4400" b="1" i="0" u="none" strike="noStrike" kern="1200" cap="none" spc="0" normalizeH="0" baseline="0" noProof="0">
                <a:ln>
                  <a:noFill/>
                </a:ln>
                <a:solidFill>
                  <a:prstClr val="black"/>
                </a:solidFill>
                <a:effectLst/>
                <a:uLnTx/>
                <a:uFillTx/>
                <a:latin typeface="HGｺﾞｼｯｸE" panose="020B0909000000000000" pitchFamily="49" charset="-128"/>
                <a:ea typeface="HGｺﾞｼｯｸE" panose="020B0909000000000000" pitchFamily="49" charset="-128"/>
                <a:cs typeface="+mj-cs"/>
              </a:rPr>
              <a:t>　　</a:t>
            </a:r>
            <a:endParaRPr kumimoji="1" lang="ja-JP" altLang="en-US"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j-cs"/>
            </a:endParaRPr>
          </a:p>
        </p:txBody>
      </p:sp>
      <p:sp>
        <p:nvSpPr>
          <p:cNvPr id="5" name="タイトル 1">
            <a:extLst>
              <a:ext uri="{FF2B5EF4-FFF2-40B4-BE49-F238E27FC236}">
                <a16:creationId xmlns:a16="http://schemas.microsoft.com/office/drawing/2014/main" id="{A7FD06FE-534C-08D7-5D2F-D287FA6F0C03}"/>
              </a:ext>
            </a:extLst>
          </p:cNvPr>
          <p:cNvSpPr txBox="1">
            <a:spLocks/>
          </p:cNvSpPr>
          <p:nvPr/>
        </p:nvSpPr>
        <p:spPr>
          <a:xfrm>
            <a:off x="642400" y="763276"/>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3600" b="1" i="0" u="none" strike="noStrike" kern="1200" cap="none" spc="0" normalizeH="0" baseline="0" noProof="0" dirty="0">
                <a:ln>
                  <a:noFill/>
                </a:ln>
                <a:solidFill>
                  <a:prstClr val="white"/>
                </a:solidFill>
                <a:effectLst/>
                <a:uLnTx/>
                <a:uFillTx/>
                <a:latin typeface="HGｺﾞｼｯｸE" panose="020B0909000000000000" pitchFamily="49" charset="-128"/>
                <a:ea typeface="HGｺﾞｼｯｸE" panose="020B0909000000000000" pitchFamily="49" charset="-128"/>
                <a:cs typeface="+mj-cs"/>
              </a:rPr>
              <a:t>①メンバー間の知識や意識の違いから意見の対立が生まれ、チームの足並みが乱れてしまった</a:t>
            </a:r>
          </a:p>
        </p:txBody>
      </p:sp>
      <p:sp>
        <p:nvSpPr>
          <p:cNvPr id="14" name="コンテンツ プレースホルダー 2">
            <a:extLst>
              <a:ext uri="{FF2B5EF4-FFF2-40B4-BE49-F238E27FC236}">
                <a16:creationId xmlns:a16="http://schemas.microsoft.com/office/drawing/2014/main" id="{E485DDA9-18C5-34F3-1068-E53BD5E565A4}"/>
              </a:ext>
            </a:extLst>
          </p:cNvPr>
          <p:cNvSpPr txBox="1">
            <a:spLocks/>
          </p:cNvSpPr>
          <p:nvPr/>
        </p:nvSpPr>
        <p:spPr>
          <a:xfrm>
            <a:off x="351681" y="2081216"/>
            <a:ext cx="1824410" cy="403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課題</a:t>
            </a:r>
            <a:endParaRPr kumimoji="1" lang="en-US" altLang="ja-JP"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15" name="コンテンツ プレースホルダー 2">
            <a:extLst>
              <a:ext uri="{FF2B5EF4-FFF2-40B4-BE49-F238E27FC236}">
                <a16:creationId xmlns:a16="http://schemas.microsoft.com/office/drawing/2014/main" id="{BC39EAC0-B9AB-F225-05EC-B7ABB1319D32}"/>
              </a:ext>
            </a:extLst>
          </p:cNvPr>
          <p:cNvSpPr txBox="1">
            <a:spLocks/>
          </p:cNvSpPr>
          <p:nvPr/>
        </p:nvSpPr>
        <p:spPr>
          <a:xfrm>
            <a:off x="581190" y="2847021"/>
            <a:ext cx="10134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自分の意見を相手を不快にさせないように伝える</a:t>
            </a:r>
            <a:endParaRPr kumimoji="1" lang="en-US" altLang="ja-JP" sz="2800" b="0"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16" name="コンテンツ プレースホルダー 2">
            <a:extLst>
              <a:ext uri="{FF2B5EF4-FFF2-40B4-BE49-F238E27FC236}">
                <a16:creationId xmlns:a16="http://schemas.microsoft.com/office/drawing/2014/main" id="{CE311833-78B8-F0D9-AC10-A13610F31618}"/>
              </a:ext>
            </a:extLst>
          </p:cNvPr>
          <p:cNvSpPr txBox="1">
            <a:spLocks/>
          </p:cNvSpPr>
          <p:nvPr/>
        </p:nvSpPr>
        <p:spPr>
          <a:xfrm>
            <a:off x="318880" y="3581795"/>
            <a:ext cx="2103301" cy="480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施策</a:t>
            </a:r>
            <a:endParaRPr kumimoji="1" lang="en-US" altLang="ja-JP"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17" name="コンテンツ プレースホルダー 2">
            <a:extLst>
              <a:ext uri="{FF2B5EF4-FFF2-40B4-BE49-F238E27FC236}">
                <a16:creationId xmlns:a16="http://schemas.microsoft.com/office/drawing/2014/main" id="{47CF688B-15A9-75AC-F112-2626F79D4C79}"/>
              </a:ext>
            </a:extLst>
          </p:cNvPr>
          <p:cNvSpPr txBox="1">
            <a:spLocks/>
          </p:cNvSpPr>
          <p:nvPr/>
        </p:nvSpPr>
        <p:spPr>
          <a:xfrm>
            <a:off x="581190" y="4397292"/>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全員が考えを伝え合う場を設けた</a:t>
            </a:r>
            <a:endParaRPr kumimoji="1" lang="en-US" altLang="ja-JP" sz="2800" b="0"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18" name="コンテンツ プレースホルダー 2">
            <a:extLst>
              <a:ext uri="{FF2B5EF4-FFF2-40B4-BE49-F238E27FC236}">
                <a16:creationId xmlns:a16="http://schemas.microsoft.com/office/drawing/2014/main" id="{363C7320-0AD5-8999-6448-7319FDEF380E}"/>
              </a:ext>
            </a:extLst>
          </p:cNvPr>
          <p:cNvSpPr txBox="1">
            <a:spLocks/>
          </p:cNvSpPr>
          <p:nvPr/>
        </p:nvSpPr>
        <p:spPr>
          <a:xfrm>
            <a:off x="318881" y="5080712"/>
            <a:ext cx="1824410" cy="45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結果</a:t>
            </a:r>
            <a:endParaRPr kumimoji="1" lang="en-US" altLang="ja-JP" sz="44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19" name="コンテンツ プレースホルダー 2">
            <a:extLst>
              <a:ext uri="{FF2B5EF4-FFF2-40B4-BE49-F238E27FC236}">
                <a16:creationId xmlns:a16="http://schemas.microsoft.com/office/drawing/2014/main" id="{1FFA3EBB-CF6C-E7EA-F77D-B21A42A65785}"/>
              </a:ext>
            </a:extLst>
          </p:cNvPr>
          <p:cNvSpPr txBox="1">
            <a:spLocks/>
          </p:cNvSpPr>
          <p:nvPr/>
        </p:nvSpPr>
        <p:spPr>
          <a:xfrm>
            <a:off x="581190" y="5795457"/>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メンバーそれぞれの考えを共有でき、活発に意見を出し合えるようになった</a:t>
            </a:r>
            <a:endParaRPr kumimoji="1" lang="en-US" altLang="ja-JP" sz="2800" b="0"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20" name="スライド番号プレースホルダー 9">
            <a:extLst>
              <a:ext uri="{FF2B5EF4-FFF2-40B4-BE49-F238E27FC236}">
                <a16:creationId xmlns:a16="http://schemas.microsoft.com/office/drawing/2014/main" id="{64AE8A3D-83D5-5DD8-4CB1-2572538795F1}"/>
              </a:ext>
            </a:extLst>
          </p:cNvPr>
          <p:cNvSpPr txBox="1">
            <a:spLocks/>
          </p:cNvSpPr>
          <p:nvPr/>
        </p:nvSpPr>
        <p:spPr>
          <a:xfrm>
            <a:off x="10301290" y="6265675"/>
            <a:ext cx="105251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1" i="0" u="none" strike="noStrike" kern="1200" cap="none" spc="0" normalizeH="0" baseline="0" noProof="0" smtClean="0">
                <a:ln>
                  <a:noFill/>
                </a:ln>
                <a:solidFill>
                  <a:srgbClr val="903163"/>
                </a:solidFill>
                <a:effectLst/>
                <a:uLnTx/>
                <a:uFillTx/>
                <a:latin typeface="HGｺﾞｼｯｸE" panose="020B0909000000000000" pitchFamily="49" charset="-128"/>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900" b="1" i="0" u="none" strike="noStrike" kern="1200" cap="none" spc="0" normalizeH="0" baseline="0" noProof="0">
              <a:ln>
                <a:noFill/>
              </a:ln>
              <a:solidFill>
                <a:srgbClr val="903163"/>
              </a:solidFill>
              <a:effectLst/>
              <a:uLnTx/>
              <a:uFillTx/>
              <a:latin typeface="HGｺﾞｼｯｸE" panose="020B0909000000000000" pitchFamily="49" charset="-128"/>
              <a:ea typeface="HGｺﾞｼｯｸE" panose="020B0909000000000000" pitchFamily="49" charset="-128"/>
              <a:cs typeface="+mn-cs"/>
            </a:endParaRPr>
          </a:p>
        </p:txBody>
      </p:sp>
    </p:spTree>
    <p:extLst>
      <p:ext uri="{BB962C8B-B14F-4D97-AF65-F5344CB8AC3E}">
        <p14:creationId xmlns:p14="http://schemas.microsoft.com/office/powerpoint/2010/main" val="274832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07D6B-BB1D-EBAC-0BB5-8C9B727BA06D}"/>
              </a:ext>
            </a:extLst>
          </p:cNvPr>
          <p:cNvSpPr>
            <a:spLocks noGrp="1"/>
          </p:cNvSpPr>
          <p:nvPr>
            <p:ph type="title"/>
          </p:nvPr>
        </p:nvSpPr>
        <p:spPr>
          <a:xfrm>
            <a:off x="838200" y="460852"/>
            <a:ext cx="10515600" cy="1325563"/>
          </a:xfrm>
        </p:spPr>
        <p:txBody>
          <a:bodyPr>
            <a:normAutofit/>
          </a:bodyPr>
          <a:lstStyle/>
          <a:p>
            <a:r>
              <a:rPr kumimoji="1" lang="ja-JP" altLang="en-US" sz="3600" b="1" dirty="0">
                <a:latin typeface="+mj-ea"/>
              </a:rPr>
              <a:t>②作業分担を効果的に行えず、むしろ作業効率が悪くなってしまった。</a:t>
            </a:r>
          </a:p>
        </p:txBody>
      </p:sp>
      <p:sp>
        <p:nvSpPr>
          <p:cNvPr id="9" name="スライド番号プレースホルダー 8">
            <a:extLst>
              <a:ext uri="{FF2B5EF4-FFF2-40B4-BE49-F238E27FC236}">
                <a16:creationId xmlns:a16="http://schemas.microsoft.com/office/drawing/2014/main" id="{B8F08D05-BA56-142A-4F67-0D50A0502E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1" i="0" u="none" strike="noStrike" kern="1200" cap="none" spc="0" normalizeH="0" baseline="0" noProof="0" smtClean="0">
                <a:ln>
                  <a:noFill/>
                </a:ln>
                <a:solidFill>
                  <a:srgbClr val="903163"/>
                </a:solidFill>
                <a:effectLst/>
                <a:uLnTx/>
                <a:uFillTx/>
                <a:latin typeface="HGｺﾞｼｯｸE" panose="020B0909000000000000" pitchFamily="49" charset="-128"/>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900" b="1" i="0" u="none" strike="noStrike" kern="1200" cap="none" spc="0" normalizeH="0" baseline="0" noProof="0">
              <a:ln>
                <a:noFill/>
              </a:ln>
              <a:solidFill>
                <a:srgbClr val="903163"/>
              </a:solidFill>
              <a:effectLst/>
              <a:uLnTx/>
              <a:uFillTx/>
              <a:latin typeface="HGｺﾞｼｯｸE" panose="020B0909000000000000" pitchFamily="49" charset="-128"/>
              <a:ea typeface="HGｺﾞｼｯｸE" panose="020B0909000000000000" pitchFamily="49" charset="-128"/>
              <a:cs typeface="+mn-cs"/>
            </a:endParaRPr>
          </a:p>
        </p:txBody>
      </p:sp>
      <p:sp>
        <p:nvSpPr>
          <p:cNvPr id="4" name="コンテンツ プレースホルダー 2">
            <a:extLst>
              <a:ext uri="{FF2B5EF4-FFF2-40B4-BE49-F238E27FC236}">
                <a16:creationId xmlns:a16="http://schemas.microsoft.com/office/drawing/2014/main" id="{0B970E78-C66D-EE33-41C0-0AEEA8B4AA99}"/>
              </a:ext>
            </a:extLst>
          </p:cNvPr>
          <p:cNvSpPr txBox="1">
            <a:spLocks/>
          </p:cNvSpPr>
          <p:nvPr/>
        </p:nvSpPr>
        <p:spPr>
          <a:xfrm>
            <a:off x="838200" y="2497298"/>
            <a:ext cx="10134600" cy="638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各々の進捗状況の共有や質問環境を整えることができていなかった</a:t>
            </a:r>
            <a:endPar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5" name="コンテンツ プレースホルダー 2">
            <a:extLst>
              <a:ext uri="{FF2B5EF4-FFF2-40B4-BE49-F238E27FC236}">
                <a16:creationId xmlns:a16="http://schemas.microsoft.com/office/drawing/2014/main" id="{5710AC14-8C62-470A-88AF-FA45CD80A0F9}"/>
              </a:ext>
            </a:extLst>
          </p:cNvPr>
          <p:cNvSpPr txBox="1">
            <a:spLocks/>
          </p:cNvSpPr>
          <p:nvPr/>
        </p:nvSpPr>
        <p:spPr>
          <a:xfrm>
            <a:off x="493643" y="3038616"/>
            <a:ext cx="1929133" cy="480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施策</a:t>
            </a:r>
            <a:endParaRPr kumimoji="1" lang="en-US" altLang="ja-JP" sz="40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6" name="コンテンツ プレースホルダー 2">
            <a:extLst>
              <a:ext uri="{FF2B5EF4-FFF2-40B4-BE49-F238E27FC236}">
                <a16:creationId xmlns:a16="http://schemas.microsoft.com/office/drawing/2014/main" id="{36D678FB-E577-812A-0FEC-A58AA38F9E3A}"/>
              </a:ext>
            </a:extLst>
          </p:cNvPr>
          <p:cNvSpPr txBox="1">
            <a:spLocks/>
          </p:cNvSpPr>
          <p:nvPr/>
        </p:nvSpPr>
        <p:spPr>
          <a:xfrm>
            <a:off x="838200" y="3704003"/>
            <a:ext cx="10515600" cy="9404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1.</a:t>
            </a:r>
            <a:r>
              <a:rPr kumimoji="1" lang="ja-JP" altLang="en-US"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朝夕に全体で進捗状況の共有</a:t>
            </a:r>
            <a:endPar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2.Slack</a:t>
            </a:r>
            <a:r>
              <a:rPr kumimoji="1" lang="ja-JP" altLang="en-US"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で質問スレッドを作成</a:t>
            </a:r>
            <a:endPar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7" name="コンテンツ プレースホルダー 2">
            <a:extLst>
              <a:ext uri="{FF2B5EF4-FFF2-40B4-BE49-F238E27FC236}">
                <a16:creationId xmlns:a16="http://schemas.microsoft.com/office/drawing/2014/main" id="{E3CA3BDB-DF04-7C61-EC2D-95C9E82E4202}"/>
              </a:ext>
            </a:extLst>
          </p:cNvPr>
          <p:cNvSpPr txBox="1">
            <a:spLocks/>
          </p:cNvSpPr>
          <p:nvPr/>
        </p:nvSpPr>
        <p:spPr>
          <a:xfrm>
            <a:off x="585083" y="4693170"/>
            <a:ext cx="1673337" cy="450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40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結果</a:t>
            </a:r>
            <a:endParaRPr kumimoji="1" lang="en-US" altLang="ja-JP" sz="40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8" name="コンテンツ プレースホルダー 2">
            <a:extLst>
              <a:ext uri="{FF2B5EF4-FFF2-40B4-BE49-F238E27FC236}">
                <a16:creationId xmlns:a16="http://schemas.microsoft.com/office/drawing/2014/main" id="{F2FDF204-9B7A-4D84-DAF9-C7282066E7D7}"/>
              </a:ext>
            </a:extLst>
          </p:cNvPr>
          <p:cNvSpPr txBox="1">
            <a:spLocks/>
          </p:cNvSpPr>
          <p:nvPr/>
        </p:nvSpPr>
        <p:spPr>
          <a:xfrm>
            <a:off x="838200" y="5478444"/>
            <a:ext cx="11186491" cy="10833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1.</a:t>
            </a:r>
            <a:r>
              <a:rPr kumimoji="1" lang="ja-JP" altLang="en-US"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進捗状況を加味して作業を分担することができた</a:t>
            </a:r>
            <a:endPar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2.</a:t>
            </a:r>
            <a:r>
              <a:rPr kumimoji="1" lang="ja-JP" altLang="en-US"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疑問点を全員が共有し、質問対応をスムーズに行うことができた</a:t>
            </a:r>
            <a:endParaRPr kumimoji="1" lang="en-US" altLang="ja-JP" sz="28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endParaRPr>
          </a:p>
        </p:txBody>
      </p:sp>
      <p:sp>
        <p:nvSpPr>
          <p:cNvPr id="10" name="テキスト ボックス 9">
            <a:extLst>
              <a:ext uri="{FF2B5EF4-FFF2-40B4-BE49-F238E27FC236}">
                <a16:creationId xmlns:a16="http://schemas.microsoft.com/office/drawing/2014/main" id="{35A2A6D0-C08E-8D74-EC6F-84E1D02E2203}"/>
              </a:ext>
            </a:extLst>
          </p:cNvPr>
          <p:cNvSpPr txBox="1"/>
          <p:nvPr/>
        </p:nvSpPr>
        <p:spPr>
          <a:xfrm>
            <a:off x="493644" y="1781896"/>
            <a:ext cx="14411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a:ln>
                  <a:noFill/>
                </a:ln>
                <a:solidFill>
                  <a:prstClr val="black"/>
                </a:solidFill>
                <a:effectLst/>
                <a:uLnTx/>
                <a:uFillTx/>
                <a:latin typeface="HGｺﾞｼｯｸE" panose="020B0909000000000000" pitchFamily="49" charset="-128"/>
                <a:ea typeface="HGｺﾞｼｯｸE" panose="020B0909000000000000" pitchFamily="49" charset="-128"/>
                <a:cs typeface="+mn-cs"/>
              </a:rPr>
              <a:t>課題</a:t>
            </a:r>
          </a:p>
        </p:txBody>
      </p:sp>
    </p:spTree>
    <p:extLst>
      <p:ext uri="{BB962C8B-B14F-4D97-AF65-F5344CB8AC3E}">
        <p14:creationId xmlns:p14="http://schemas.microsoft.com/office/powerpoint/2010/main" val="377400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down)">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down)">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down)">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902911" y="3019624"/>
            <a:ext cx="10386177" cy="34778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6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４</a:t>
            </a:r>
            <a:r>
              <a:rPr kumimoji="0" lang="en-US" altLang="ja-JP" sz="6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0" lang="ja-JP" altLang="en-US" sz="60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研修での成果と今後の展望</a:t>
            </a:r>
            <a:endParaRPr kumimoji="1" lang="en-US" altLang="ja-JP" sz="60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7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8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スライド番号プレースホルダー 1">
            <a:extLst>
              <a:ext uri="{FF2B5EF4-FFF2-40B4-BE49-F238E27FC236}">
                <a16:creationId xmlns:a16="http://schemas.microsoft.com/office/drawing/2014/main" id="{C32A1BE4-1A92-8EA9-1622-DC1B60A6F9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345941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E3C22068-66C4-DB26-3450-5B7C8A22B380}"/>
              </a:ext>
            </a:extLst>
          </p:cNvPr>
          <p:cNvSpPr/>
          <p:nvPr/>
        </p:nvSpPr>
        <p:spPr>
          <a:xfrm>
            <a:off x="3579926" y="869662"/>
            <a:ext cx="503214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1200" cap="none" spc="0" normalizeH="0" baseline="0" noProof="0" dirty="0">
                <a:ln w="0"/>
                <a:solidFill>
                  <a:prstClr val="white"/>
                </a:solidFill>
                <a:effectLst/>
                <a:uLnTx/>
                <a:uFillTx/>
                <a:latin typeface="游ゴシック" panose="020F0502020204030204"/>
                <a:ea typeface="游ゴシック" panose="020B0400000000000000" pitchFamily="50" charset="-128"/>
                <a:cs typeface="+mn-cs"/>
              </a:rPr>
              <a:t>研修による成果</a:t>
            </a:r>
          </a:p>
        </p:txBody>
      </p:sp>
      <p:sp>
        <p:nvSpPr>
          <p:cNvPr id="4" name="正方形/長方形 3">
            <a:extLst>
              <a:ext uri="{FF2B5EF4-FFF2-40B4-BE49-F238E27FC236}">
                <a16:creationId xmlns:a16="http://schemas.microsoft.com/office/drawing/2014/main" id="{CFDF8F0A-4A75-8F12-375A-502E17E384A7}"/>
              </a:ext>
            </a:extLst>
          </p:cNvPr>
          <p:cNvSpPr/>
          <p:nvPr/>
        </p:nvSpPr>
        <p:spPr>
          <a:xfrm>
            <a:off x="119483" y="2421999"/>
            <a:ext cx="1057212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・チームで開発することの難しさ</a:t>
            </a:r>
          </a:p>
        </p:txBody>
      </p:sp>
      <p:sp>
        <p:nvSpPr>
          <p:cNvPr id="5" name="正方形/長方形 4">
            <a:extLst>
              <a:ext uri="{FF2B5EF4-FFF2-40B4-BE49-F238E27FC236}">
                <a16:creationId xmlns:a16="http://schemas.microsoft.com/office/drawing/2014/main" id="{8A2313D2-797E-7E47-C892-DA2E6431C83A}"/>
              </a:ext>
            </a:extLst>
          </p:cNvPr>
          <p:cNvSpPr/>
          <p:nvPr/>
        </p:nvSpPr>
        <p:spPr>
          <a:xfrm>
            <a:off x="119483" y="4436001"/>
            <a:ext cx="10572125"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・納期から逆算してスケジュール</a:t>
            </a:r>
            <a:endParaRPr kumimoji="1" lang="en-US" altLang="ja-JP"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を考えることの大切さ</a:t>
            </a:r>
          </a:p>
        </p:txBody>
      </p:sp>
      <p:sp>
        <p:nvSpPr>
          <p:cNvPr id="2" name="スライド番号プレースホルダー 1">
            <a:extLst>
              <a:ext uri="{FF2B5EF4-FFF2-40B4-BE49-F238E27FC236}">
                <a16:creationId xmlns:a16="http://schemas.microsoft.com/office/drawing/2014/main" id="{F67427A2-4BAF-6C1C-28AA-B7C1479230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158883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二等辺三角形 14">
            <a:extLst>
              <a:ext uri="{FF2B5EF4-FFF2-40B4-BE49-F238E27FC236}">
                <a16:creationId xmlns:a16="http://schemas.microsoft.com/office/drawing/2014/main" id="{0D56E1BE-8ED1-CB66-749F-9039F10CFECB}"/>
              </a:ext>
            </a:extLst>
          </p:cNvPr>
          <p:cNvSpPr/>
          <p:nvPr/>
        </p:nvSpPr>
        <p:spPr>
          <a:xfrm>
            <a:off x="2568671" y="2662279"/>
            <a:ext cx="6904383" cy="3446900"/>
          </a:xfrm>
          <a:prstGeom prst="triangl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Gill Sans MT" panose="020B0502020104020203"/>
              <a:ea typeface="HGｺﾞｼｯｸE" panose="020B0909000000000000" pitchFamily="49" charset="-128"/>
              <a:cs typeface="+mn-cs"/>
            </a:endParaRPr>
          </a:p>
        </p:txBody>
      </p:sp>
      <p:sp>
        <p:nvSpPr>
          <p:cNvPr id="2" name="正方形/長方形 1">
            <a:extLst>
              <a:ext uri="{FF2B5EF4-FFF2-40B4-BE49-F238E27FC236}">
                <a16:creationId xmlns:a16="http://schemas.microsoft.com/office/drawing/2014/main" id="{6EF0F048-F682-FD81-FAD2-B5CDC67BC028}"/>
              </a:ext>
            </a:extLst>
          </p:cNvPr>
          <p:cNvSpPr/>
          <p:nvPr/>
        </p:nvSpPr>
        <p:spPr>
          <a:xfrm>
            <a:off x="574525" y="418115"/>
            <a:ext cx="364715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IZ UDゴシック" panose="020B0400000000000000" pitchFamily="49" charset="-128"/>
                <a:ea typeface="BIZ UDゴシック" panose="020B0400000000000000" pitchFamily="49" charset="-128"/>
                <a:cs typeface="+mn-cs"/>
              </a:rPr>
              <a:t>今後の展望</a:t>
            </a:r>
          </a:p>
        </p:txBody>
      </p:sp>
      <p:sp>
        <p:nvSpPr>
          <p:cNvPr id="3" name="正方形/長方形 2">
            <a:extLst>
              <a:ext uri="{FF2B5EF4-FFF2-40B4-BE49-F238E27FC236}">
                <a16:creationId xmlns:a16="http://schemas.microsoft.com/office/drawing/2014/main" id="{75B41FC2-C067-D0AF-287E-3324848527B6}"/>
              </a:ext>
            </a:extLst>
          </p:cNvPr>
          <p:cNvSpPr/>
          <p:nvPr/>
        </p:nvSpPr>
        <p:spPr>
          <a:xfrm>
            <a:off x="4463524" y="4385729"/>
            <a:ext cx="3262432"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必要となる力</a:t>
            </a:r>
          </a:p>
        </p:txBody>
      </p:sp>
      <p:grpSp>
        <p:nvGrpSpPr>
          <p:cNvPr id="8" name="グループ化 7">
            <a:extLst>
              <a:ext uri="{FF2B5EF4-FFF2-40B4-BE49-F238E27FC236}">
                <a16:creationId xmlns:a16="http://schemas.microsoft.com/office/drawing/2014/main" id="{69BD63CD-CBA9-4D6F-4507-626F94A30069}"/>
              </a:ext>
            </a:extLst>
          </p:cNvPr>
          <p:cNvGrpSpPr/>
          <p:nvPr/>
        </p:nvGrpSpPr>
        <p:grpSpPr>
          <a:xfrm>
            <a:off x="4463524" y="418115"/>
            <a:ext cx="3114675" cy="2743200"/>
            <a:chOff x="4684157" y="1459343"/>
            <a:chExt cx="3114675" cy="2743200"/>
          </a:xfrm>
        </p:grpSpPr>
        <p:sp>
          <p:nvSpPr>
            <p:cNvPr id="12" name="楕円 11">
              <a:extLst>
                <a:ext uri="{FF2B5EF4-FFF2-40B4-BE49-F238E27FC236}">
                  <a16:creationId xmlns:a16="http://schemas.microsoft.com/office/drawing/2014/main" id="{D373AABE-B4AF-5AB5-8CF1-CAB20655F163}"/>
                </a:ext>
              </a:extLst>
            </p:cNvPr>
            <p:cNvSpPr/>
            <p:nvPr/>
          </p:nvSpPr>
          <p:spPr>
            <a:xfrm>
              <a:off x="4684157" y="1459343"/>
              <a:ext cx="3114675" cy="2743200"/>
            </a:xfrm>
            <a:prstGeom prst="ellipse">
              <a:avLst/>
            </a:prstGeom>
            <a:ln w="571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Gill Sans MT" panose="020B0502020104020203"/>
                <a:ea typeface="HGｺﾞｼｯｸE" panose="020B0909000000000000" pitchFamily="49" charset="-128"/>
                <a:cs typeface="+mn-cs"/>
              </a:endParaRPr>
            </a:p>
          </p:txBody>
        </p:sp>
        <p:sp>
          <p:nvSpPr>
            <p:cNvPr id="4" name="正方形/長方形 3">
              <a:extLst>
                <a:ext uri="{FF2B5EF4-FFF2-40B4-BE49-F238E27FC236}">
                  <a16:creationId xmlns:a16="http://schemas.microsoft.com/office/drawing/2014/main" id="{4E47E129-DBBD-3652-149A-71FF4612E454}"/>
                </a:ext>
              </a:extLst>
            </p:cNvPr>
            <p:cNvSpPr/>
            <p:nvPr/>
          </p:nvSpPr>
          <p:spPr>
            <a:xfrm>
              <a:off x="4764166" y="2507777"/>
              <a:ext cx="2954655"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状況判断能力</a:t>
              </a:r>
            </a:p>
          </p:txBody>
        </p:sp>
      </p:grpSp>
      <p:grpSp>
        <p:nvGrpSpPr>
          <p:cNvPr id="9" name="グループ化 8">
            <a:extLst>
              <a:ext uri="{FF2B5EF4-FFF2-40B4-BE49-F238E27FC236}">
                <a16:creationId xmlns:a16="http://schemas.microsoft.com/office/drawing/2014/main" id="{8A72077C-B5D5-5919-CA0E-83BD47DD37CB}"/>
              </a:ext>
            </a:extLst>
          </p:cNvPr>
          <p:cNvGrpSpPr/>
          <p:nvPr/>
        </p:nvGrpSpPr>
        <p:grpSpPr>
          <a:xfrm>
            <a:off x="689517" y="4010394"/>
            <a:ext cx="3114675" cy="2743200"/>
            <a:chOff x="2107267" y="4027057"/>
            <a:chExt cx="3114675" cy="2743200"/>
          </a:xfrm>
        </p:grpSpPr>
        <p:sp>
          <p:nvSpPr>
            <p:cNvPr id="13" name="楕円 12">
              <a:extLst>
                <a:ext uri="{FF2B5EF4-FFF2-40B4-BE49-F238E27FC236}">
                  <a16:creationId xmlns:a16="http://schemas.microsoft.com/office/drawing/2014/main" id="{4253D314-FB9F-8B79-02A9-767570668359}"/>
                </a:ext>
              </a:extLst>
            </p:cNvPr>
            <p:cNvSpPr/>
            <p:nvPr/>
          </p:nvSpPr>
          <p:spPr>
            <a:xfrm>
              <a:off x="2107267" y="4027057"/>
              <a:ext cx="3114675" cy="2743200"/>
            </a:xfrm>
            <a:prstGeom prst="ellipse">
              <a:avLst/>
            </a:prstGeom>
            <a:ln w="571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Gill Sans MT" panose="020B0502020104020203"/>
                <a:ea typeface="HGｺﾞｼｯｸE" panose="020B0909000000000000" pitchFamily="49" charset="-128"/>
                <a:cs typeface="+mn-cs"/>
              </a:endParaRPr>
            </a:p>
          </p:txBody>
        </p:sp>
        <p:sp>
          <p:nvSpPr>
            <p:cNvPr id="5" name="正方形/長方形 4">
              <a:extLst>
                <a:ext uri="{FF2B5EF4-FFF2-40B4-BE49-F238E27FC236}">
                  <a16:creationId xmlns:a16="http://schemas.microsoft.com/office/drawing/2014/main" id="{7DFD6563-2C13-39A7-C8BD-32C9EA6B414F}"/>
                </a:ext>
              </a:extLst>
            </p:cNvPr>
            <p:cNvSpPr/>
            <p:nvPr/>
          </p:nvSpPr>
          <p:spPr>
            <a:xfrm>
              <a:off x="2533525" y="5047322"/>
              <a:ext cx="22621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傾聴力</a:t>
              </a:r>
            </a:p>
          </p:txBody>
        </p:sp>
      </p:grpSp>
      <p:grpSp>
        <p:nvGrpSpPr>
          <p:cNvPr id="10" name="グループ化 9">
            <a:extLst>
              <a:ext uri="{FF2B5EF4-FFF2-40B4-BE49-F238E27FC236}">
                <a16:creationId xmlns:a16="http://schemas.microsoft.com/office/drawing/2014/main" id="{EA4F812A-01AB-3D59-5FCD-660EB8315234}"/>
              </a:ext>
            </a:extLst>
          </p:cNvPr>
          <p:cNvGrpSpPr/>
          <p:nvPr/>
        </p:nvGrpSpPr>
        <p:grpSpPr>
          <a:xfrm>
            <a:off x="8387808" y="4010394"/>
            <a:ext cx="3114675" cy="2743200"/>
            <a:chOff x="7336352" y="4010367"/>
            <a:chExt cx="3114675" cy="2743200"/>
          </a:xfrm>
        </p:grpSpPr>
        <p:sp>
          <p:nvSpPr>
            <p:cNvPr id="14" name="楕円 13">
              <a:extLst>
                <a:ext uri="{FF2B5EF4-FFF2-40B4-BE49-F238E27FC236}">
                  <a16:creationId xmlns:a16="http://schemas.microsoft.com/office/drawing/2014/main" id="{EFB5FAAE-8555-7B4D-DC1B-DC4BD87E2C49}"/>
                </a:ext>
              </a:extLst>
            </p:cNvPr>
            <p:cNvSpPr/>
            <p:nvPr/>
          </p:nvSpPr>
          <p:spPr>
            <a:xfrm>
              <a:off x="7336352" y="4010367"/>
              <a:ext cx="3114675" cy="2743200"/>
            </a:xfrm>
            <a:prstGeom prst="ellipse">
              <a:avLst/>
            </a:prstGeom>
            <a:ln w="571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Gill Sans MT" panose="020B0502020104020203"/>
                <a:ea typeface="HGｺﾞｼｯｸE" panose="020B0909000000000000" pitchFamily="49" charset="-128"/>
                <a:cs typeface="+mn-cs"/>
              </a:endParaRPr>
            </a:p>
          </p:txBody>
        </p:sp>
        <p:sp>
          <p:nvSpPr>
            <p:cNvPr id="6" name="正方形/長方形 5">
              <a:extLst>
                <a:ext uri="{FF2B5EF4-FFF2-40B4-BE49-F238E27FC236}">
                  <a16:creationId xmlns:a16="http://schemas.microsoft.com/office/drawing/2014/main" id="{EED6663B-3BF3-F624-9E43-A8E790225ED1}"/>
                </a:ext>
              </a:extLst>
            </p:cNvPr>
            <p:cNvSpPr/>
            <p:nvPr/>
          </p:nvSpPr>
          <p:spPr>
            <a:xfrm>
              <a:off x="7416361" y="4908823"/>
              <a:ext cx="2954655"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スケジュール</a:t>
              </a:r>
              <a:endParaRPr kumimoji="1" lang="en-US" altLang="ja-JP"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管理能力</a:t>
              </a:r>
            </a:p>
          </p:txBody>
        </p:sp>
      </p:grpSp>
      <p:sp>
        <p:nvSpPr>
          <p:cNvPr id="7" name="スライド番号プレースホルダー 6">
            <a:extLst>
              <a:ext uri="{FF2B5EF4-FFF2-40B4-BE49-F238E27FC236}">
                <a16:creationId xmlns:a16="http://schemas.microsoft.com/office/drawing/2014/main" id="{955E8D57-BDD4-D6C9-80C7-7DADCD1F48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C151FD-4B7F-4994-9E07-89509C83B8EB}"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27088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1637731" y="2705725"/>
            <a:ext cx="9498113"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１</a:t>
            </a:r>
            <a:r>
              <a:rPr kumimoji="1" lang="en-US" altLang="ja-JP" sz="88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a:t>
            </a:r>
            <a:r>
              <a:rPr kumimoji="1" lang="ja-JP" altLang="en-US" sz="8800" b="0" i="0" u="none" strike="noStrike" kern="1200" cap="none" spc="0" normalizeH="0" baseline="0" noProof="0" dirty="0">
                <a:ln>
                  <a:noFill/>
                </a:ln>
                <a:solidFill>
                  <a:prstClr val="black"/>
                </a:solidFill>
                <a:effectLst/>
                <a:uLnTx/>
                <a:uFillTx/>
                <a:latin typeface="Gill Sans MT" panose="020B0502020104020203"/>
                <a:ea typeface="HGｺﾞｼｯｸE" panose="020B0909000000000000" pitchFamily="49" charset="-128"/>
                <a:cs typeface="+mn-cs"/>
              </a:rPr>
              <a:t>アプリについて</a:t>
            </a:r>
          </a:p>
        </p:txBody>
      </p:sp>
      <p:sp>
        <p:nvSpPr>
          <p:cNvPr id="5" name="スライド番号プレースホルダー 4">
            <a:extLst>
              <a:ext uri="{FF2B5EF4-FFF2-40B4-BE49-F238E27FC236}">
                <a16:creationId xmlns:a16="http://schemas.microsoft.com/office/drawing/2014/main" id="{1DF9235E-BF34-BF08-DB0F-2C579FD1BF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02CF3C-1C4F-456E-BCBE-7556150E3F27}"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spTree>
    <p:extLst>
      <p:ext uri="{BB962C8B-B14F-4D97-AF65-F5344CB8AC3E}">
        <p14:creationId xmlns:p14="http://schemas.microsoft.com/office/powerpoint/2010/main" val="864557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ADBF2A-A8BA-D224-7CC5-3ECEDE98E0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02CF3C-1C4F-456E-BCBE-7556150E3F27}" type="slidenum">
              <a:rPr kumimoji="1" lang="ja-JP" altLang="en-US" sz="900" b="0" i="0" u="none" strike="noStrike" kern="1200" cap="none" spc="0" normalizeH="0" baseline="0" noProof="0" smtClean="0">
                <a:ln>
                  <a:noFill/>
                </a:ln>
                <a:solidFill>
                  <a:srgbClr val="903163"/>
                </a:solidFill>
                <a:effectLst/>
                <a:uLnTx/>
                <a:uFillTx/>
                <a:latin typeface="Gill Sans MT" panose="020B0502020104020203"/>
                <a:ea typeface="HGｺﾞｼｯｸE" panose="020B0909000000000000" pitchFamily="49"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900" b="0" i="0" u="none" strike="noStrike" kern="1200" cap="none" spc="0" normalizeH="0" baseline="0" noProof="0">
              <a:ln>
                <a:noFill/>
              </a:ln>
              <a:solidFill>
                <a:srgbClr val="903163"/>
              </a:solidFill>
              <a:effectLst/>
              <a:uLnTx/>
              <a:uFillTx/>
              <a:latin typeface="Gill Sans MT" panose="020B0502020104020203"/>
              <a:ea typeface="HGｺﾞｼｯｸE" panose="020B0909000000000000" pitchFamily="49" charset="-128"/>
              <a:cs typeface="+mn-cs"/>
            </a:endParaRPr>
          </a:p>
        </p:txBody>
      </p:sp>
      <p:pic>
        <p:nvPicPr>
          <p:cNvPr id="4" name="図 3" descr="サングラスをかけた男性と文字の加工写真&#10;&#10;自動的に生成された説明">
            <a:extLst>
              <a:ext uri="{FF2B5EF4-FFF2-40B4-BE49-F238E27FC236}">
                <a16:creationId xmlns:a16="http://schemas.microsoft.com/office/drawing/2014/main" id="{9DC1A932-42AD-62F7-8BF2-C0F333CF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 y="1249"/>
            <a:ext cx="12194222" cy="6856751"/>
          </a:xfrm>
          <a:prstGeom prst="rect">
            <a:avLst/>
          </a:prstGeom>
        </p:spPr>
      </p:pic>
      <p:sp>
        <p:nvSpPr>
          <p:cNvPr id="5" name="正方形/長方形 4">
            <a:extLst>
              <a:ext uri="{FF2B5EF4-FFF2-40B4-BE49-F238E27FC236}">
                <a16:creationId xmlns:a16="http://schemas.microsoft.com/office/drawing/2014/main" id="{1A5642D9-29F6-90DF-3E8F-598F154B5B83}"/>
              </a:ext>
            </a:extLst>
          </p:cNvPr>
          <p:cNvSpPr/>
          <p:nvPr/>
        </p:nvSpPr>
        <p:spPr>
          <a:xfrm>
            <a:off x="77857" y="5030703"/>
            <a:ext cx="12034064" cy="110799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6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Gill Sans MT" panose="020B0502020104020203"/>
                <a:ea typeface="HGｺﾞｼｯｸE" panose="020B0909000000000000" pitchFamily="49" charset="-128"/>
                <a:cs typeface="+mn-cs"/>
              </a:rPr>
              <a:t>ご清聴ありがとうございました</a:t>
            </a:r>
          </a:p>
        </p:txBody>
      </p:sp>
      <p:sp>
        <p:nvSpPr>
          <p:cNvPr id="6" name="正方形/長方形 5">
            <a:extLst>
              <a:ext uri="{FF2B5EF4-FFF2-40B4-BE49-F238E27FC236}">
                <a16:creationId xmlns:a16="http://schemas.microsoft.com/office/drawing/2014/main" id="{B56D9101-F444-C812-495C-C93727C75DDE}"/>
              </a:ext>
            </a:extLst>
          </p:cNvPr>
          <p:cNvSpPr/>
          <p:nvPr/>
        </p:nvSpPr>
        <p:spPr>
          <a:xfrm>
            <a:off x="2756474" y="4799871"/>
            <a:ext cx="6676829" cy="156966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96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HGP創英角ﾎﾟｯﾌﾟ体" panose="040B0A00000000000000" pitchFamily="50" charset="-128"/>
                <a:ea typeface="HGP創英角ﾎﾟｯﾌﾟ体" panose="040B0A00000000000000" pitchFamily="50" charset="-128"/>
                <a:cs typeface="+mn-cs"/>
              </a:rPr>
              <a:t>I’ll be back.</a:t>
            </a:r>
            <a:endParaRPr kumimoji="0" lang="ja-JP" altLang="en-US" sz="96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HGP創英角ﾎﾟｯﾌﾟ体" panose="040B0A00000000000000" pitchFamily="50" charset="-128"/>
              <a:ea typeface="HGP創英角ﾎﾟｯﾌﾟ体" panose="040B0A00000000000000" pitchFamily="50" charset="-128"/>
              <a:cs typeface="+mn-cs"/>
            </a:endParaRPr>
          </a:p>
        </p:txBody>
      </p:sp>
    </p:spTree>
    <p:extLst>
      <p:ext uri="{BB962C8B-B14F-4D97-AF65-F5344CB8AC3E}">
        <p14:creationId xmlns:p14="http://schemas.microsoft.com/office/powerpoint/2010/main" val="240191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grpId="0" nodeType="clickEffect">
                                  <p:stCondLst>
                                    <p:cond delay="0"/>
                                  </p:stCondLst>
                                  <p:childTnLst>
                                    <p:animEffect transition="out" filter="fade">
                                      <p:cBhvr>
                                        <p:cTn id="6" dur="1500"/>
                                        <p:tgtEl>
                                          <p:spTgt spid="5"/>
                                        </p:tgtEl>
                                      </p:cBhvr>
                                    </p:animEffect>
                                    <p:anim calcmode="lin" valueType="num">
                                      <p:cBhvr>
                                        <p:cTn id="7" dur="15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1500"/>
                                        <p:tgtEl>
                                          <p:spTgt spid="5"/>
                                        </p:tgtEl>
                                        <p:attrNameLst>
                                          <p:attrName>ppt_h</p:attrName>
                                        </p:attrNameLst>
                                      </p:cBhvr>
                                      <p:tavLst>
                                        <p:tav tm="0">
                                          <p:val>
                                            <p:strVal val="ppt_h"/>
                                          </p:val>
                                        </p:tav>
                                        <p:tav tm="100000">
                                          <p:val>
                                            <p:strVal val="ppt_h"/>
                                          </p:val>
                                        </p:tav>
                                      </p:tavLst>
                                    </p:anim>
                                    <p:set>
                                      <p:cBhvr>
                                        <p:cTn id="9" dur="1" fill="hold">
                                          <p:stCondLst>
                                            <p:cond delay="1499"/>
                                          </p:stCondLst>
                                        </p:cTn>
                                        <p:tgtEl>
                                          <p:spTgt spid="5"/>
                                        </p:tgtEl>
                                        <p:attrNameLst>
                                          <p:attrName>style.visibility</p:attrName>
                                        </p:attrNameLst>
                                      </p:cBhvr>
                                      <p:to>
                                        <p:strVal val="hidden"/>
                                      </p:to>
                                    </p:set>
                                  </p:childTnLst>
                                </p:cTn>
                              </p:par>
                              <p:par>
                                <p:cTn id="10" presetID="45"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500"/>
                                        <p:tgtEl>
                                          <p:spTgt spid="6">
                                            <p:txEl>
                                              <p:pRg st="0" end="0"/>
                                            </p:txEl>
                                          </p:spTgt>
                                        </p:tgtEl>
                                      </p:cBhvr>
                                    </p:animEffect>
                                    <p:anim calcmode="lin" valueType="num">
                                      <p:cBhvr>
                                        <p:cTn id="13" dur="1500" fill="hold"/>
                                        <p:tgtEl>
                                          <p:spTgt spid="6">
                                            <p:txEl>
                                              <p:pRg st="0" end="0"/>
                                            </p:txEl>
                                          </p:spTgt>
                                        </p:tgtEl>
                                        <p:attrNameLst>
                                          <p:attrName>ppt_w</p:attrName>
                                        </p:attrNameLst>
                                      </p:cBhvr>
                                      <p:tavLst>
                                        <p:tav tm="0" fmla="#ppt_w*sin(2.5*pi*$)">
                                          <p:val>
                                            <p:fltVal val="0"/>
                                          </p:val>
                                        </p:tav>
                                        <p:tav tm="100000">
                                          <p:val>
                                            <p:fltVal val="1"/>
                                          </p:val>
                                        </p:tav>
                                      </p:tavLst>
                                    </p:anim>
                                    <p:anim calcmode="lin" valueType="num">
                                      <p:cBhvr>
                                        <p:cTn id="14" dur="1500" fill="hold"/>
                                        <p:tgtEl>
                                          <p:spTgt spid="6">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08EA4D-7B18-570A-4487-2226F5DE0CE7}"/>
              </a:ext>
            </a:extLst>
          </p:cNvPr>
          <p:cNvSpPr>
            <a:spLocks noGrp="1"/>
          </p:cNvSpPr>
          <p:nvPr>
            <p:ph type="sldNum" sz="quarter" idx="12"/>
          </p:nvPr>
        </p:nvSpPr>
        <p:spPr/>
        <p:txBody>
          <a:bodyPr/>
          <a:lstStyle/>
          <a:p>
            <a:fld id="{AC02CF3C-1C4F-456E-BCBE-7556150E3F27}" type="slidenum">
              <a:rPr kumimoji="1" lang="ja-JP" altLang="en-US" smtClean="0"/>
              <a:t>4</a:t>
            </a:fld>
            <a:endParaRPr kumimoji="1" lang="ja-JP" altLang="en-US"/>
          </a:p>
        </p:txBody>
      </p:sp>
      <p:pic>
        <p:nvPicPr>
          <p:cNvPr id="4" name="図 3" descr="人, 屋内, 女性, 窓 が含まれている画像&#10;&#10;自動的に生成された説明">
            <a:extLst>
              <a:ext uri="{FF2B5EF4-FFF2-40B4-BE49-F238E27FC236}">
                <a16:creationId xmlns:a16="http://schemas.microsoft.com/office/drawing/2014/main" id="{A84587BE-A37F-30FA-2C5A-0AA400786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5" name="吹き出し: 円形 4">
            <a:extLst>
              <a:ext uri="{FF2B5EF4-FFF2-40B4-BE49-F238E27FC236}">
                <a16:creationId xmlns:a16="http://schemas.microsoft.com/office/drawing/2014/main" id="{3A71891D-A0FD-5984-491F-039566B0774F}"/>
              </a:ext>
            </a:extLst>
          </p:cNvPr>
          <p:cNvSpPr/>
          <p:nvPr/>
        </p:nvSpPr>
        <p:spPr>
          <a:xfrm>
            <a:off x="7246961" y="341194"/>
            <a:ext cx="4653886" cy="2715904"/>
          </a:xfrm>
          <a:prstGeom prst="wedgeEllipseCallout">
            <a:avLst>
              <a:gd name="adj1" fmla="val -71014"/>
              <a:gd name="adj2" fmla="val -885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t>やることがたくさん！</a:t>
            </a:r>
            <a:endParaRPr kumimoji="1" lang="en-US" altLang="ja-JP" sz="2400" dirty="0"/>
          </a:p>
          <a:p>
            <a:pPr algn="ctr"/>
            <a:r>
              <a:rPr kumimoji="1" lang="ja-JP" altLang="en-US" sz="2400" dirty="0"/>
              <a:t>忙しい！！！！！！！</a:t>
            </a:r>
          </a:p>
        </p:txBody>
      </p:sp>
    </p:spTree>
    <p:extLst>
      <p:ext uri="{BB962C8B-B14F-4D97-AF65-F5344CB8AC3E}">
        <p14:creationId xmlns:p14="http://schemas.microsoft.com/office/powerpoint/2010/main" val="370381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ドレスを着た女性&#10;&#10;自動的に生成された説明">
            <a:extLst>
              <a:ext uri="{FF2B5EF4-FFF2-40B4-BE49-F238E27FC236}">
                <a16:creationId xmlns:a16="http://schemas.microsoft.com/office/drawing/2014/main" id="{EC5360AC-A109-AB81-38BB-840AB8C4B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755" y="2792016"/>
            <a:ext cx="6096000" cy="4065984"/>
          </a:xfrm>
          <a:prstGeom prst="rect">
            <a:avLst/>
          </a:prstGeom>
        </p:spPr>
      </p:pic>
      <p:sp>
        <p:nvSpPr>
          <p:cNvPr id="6" name="思考の吹き出し: 雲形 5">
            <a:extLst>
              <a:ext uri="{FF2B5EF4-FFF2-40B4-BE49-F238E27FC236}">
                <a16:creationId xmlns:a16="http://schemas.microsoft.com/office/drawing/2014/main" id="{30832C07-6868-4038-5932-62FC58DAB4C2}"/>
              </a:ext>
            </a:extLst>
          </p:cNvPr>
          <p:cNvSpPr/>
          <p:nvPr/>
        </p:nvSpPr>
        <p:spPr>
          <a:xfrm>
            <a:off x="340947" y="308984"/>
            <a:ext cx="4591050" cy="1771650"/>
          </a:xfrm>
          <a:prstGeom prst="cloudCallout">
            <a:avLst>
              <a:gd name="adj1" fmla="val 13338"/>
              <a:gd name="adj2" fmla="val 90468"/>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毎日天気に合わせて</a:t>
            </a:r>
            <a:endParaRPr kumimoji="1" lang="en-US" altLang="ja-JP" dirty="0"/>
          </a:p>
          <a:p>
            <a:pPr algn="ctr"/>
            <a:r>
              <a:rPr kumimoji="1" lang="ja-JP" altLang="en-US" dirty="0"/>
              <a:t>服選ぶのが面倒くさい</a:t>
            </a:r>
          </a:p>
        </p:txBody>
      </p:sp>
      <p:sp>
        <p:nvSpPr>
          <p:cNvPr id="7" name="思考の吹き出し: 雲形 6">
            <a:extLst>
              <a:ext uri="{FF2B5EF4-FFF2-40B4-BE49-F238E27FC236}">
                <a16:creationId xmlns:a16="http://schemas.microsoft.com/office/drawing/2014/main" id="{0CDA141C-90D4-917F-DDC9-7455202C021E}"/>
              </a:ext>
            </a:extLst>
          </p:cNvPr>
          <p:cNvSpPr/>
          <p:nvPr/>
        </p:nvSpPr>
        <p:spPr>
          <a:xfrm>
            <a:off x="6551883" y="791766"/>
            <a:ext cx="4591050" cy="1771650"/>
          </a:xfrm>
          <a:prstGeom prst="cloudCallout">
            <a:avLst>
              <a:gd name="adj1" fmla="val -75379"/>
              <a:gd name="adj2" fmla="val 76913"/>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去年のこの時期何着てたか覚えてない</a:t>
            </a:r>
          </a:p>
        </p:txBody>
      </p:sp>
      <p:sp>
        <p:nvSpPr>
          <p:cNvPr id="8" name="思考の吹き出し: 雲形 7">
            <a:extLst>
              <a:ext uri="{FF2B5EF4-FFF2-40B4-BE49-F238E27FC236}">
                <a16:creationId xmlns:a16="http://schemas.microsoft.com/office/drawing/2014/main" id="{A79A6EFE-FFD5-4B05-6565-E4523E4A2217}"/>
              </a:ext>
            </a:extLst>
          </p:cNvPr>
          <p:cNvSpPr/>
          <p:nvPr/>
        </p:nvSpPr>
        <p:spPr>
          <a:xfrm>
            <a:off x="7054755" y="4592895"/>
            <a:ext cx="4591050" cy="1771650"/>
          </a:xfrm>
          <a:prstGeom prst="cloudCallout">
            <a:avLst>
              <a:gd name="adj1" fmla="val -78094"/>
              <a:gd name="adj2" fmla="val -3642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自分が持ってる服</a:t>
            </a:r>
            <a:endParaRPr kumimoji="1" lang="en-US" altLang="ja-JP" dirty="0"/>
          </a:p>
          <a:p>
            <a:pPr algn="ctr"/>
            <a:r>
              <a:rPr kumimoji="1" lang="ja-JP" altLang="en-US" dirty="0"/>
              <a:t>把握しきれない</a:t>
            </a:r>
          </a:p>
        </p:txBody>
      </p:sp>
      <p:sp>
        <p:nvSpPr>
          <p:cNvPr id="9" name="スライド番号プレースホルダー 8">
            <a:extLst>
              <a:ext uri="{FF2B5EF4-FFF2-40B4-BE49-F238E27FC236}">
                <a16:creationId xmlns:a16="http://schemas.microsoft.com/office/drawing/2014/main" id="{A4F96469-72EC-1029-21D5-D0069459AB58}"/>
              </a:ext>
            </a:extLst>
          </p:cNvPr>
          <p:cNvSpPr>
            <a:spLocks noGrp="1"/>
          </p:cNvSpPr>
          <p:nvPr>
            <p:ph type="sldNum" sz="quarter" idx="12"/>
          </p:nvPr>
        </p:nvSpPr>
        <p:spPr/>
        <p:txBody>
          <a:bodyPr/>
          <a:lstStyle/>
          <a:p>
            <a:fld id="{AC02CF3C-1C4F-456E-BCBE-7556150E3F27}" type="slidenum">
              <a:rPr kumimoji="1" lang="ja-JP" altLang="en-US" smtClean="0"/>
              <a:t>5</a:t>
            </a:fld>
            <a:endParaRPr kumimoji="1" lang="ja-JP" altLang="en-US"/>
          </a:p>
        </p:txBody>
      </p:sp>
    </p:spTree>
    <p:extLst>
      <p:ext uri="{BB962C8B-B14F-4D97-AF65-F5344CB8AC3E}">
        <p14:creationId xmlns:p14="http://schemas.microsoft.com/office/powerpoint/2010/main" val="149665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テキスト ボックス 3">
            <a:extLst>
              <a:ext uri="{FF2B5EF4-FFF2-40B4-BE49-F238E27FC236}">
                <a16:creationId xmlns:a16="http://schemas.microsoft.com/office/drawing/2014/main" id="{6294C303-D747-1115-2FA4-2BC833B76D9C}"/>
              </a:ext>
            </a:extLst>
          </p:cNvPr>
          <p:cNvSpPr txBox="1"/>
          <p:nvPr/>
        </p:nvSpPr>
        <p:spPr>
          <a:xfrm>
            <a:off x="676208" y="2152823"/>
            <a:ext cx="4876800" cy="3843666"/>
          </a:xfrm>
          <a:prstGeom prst="rect">
            <a:avLst/>
          </a:prstGeom>
        </p:spPr>
        <p:txBody>
          <a:bodyPr vert="horz" lIns="91440" tIns="45720" rIns="91440" bIns="45720" rtlCol="0">
            <a:normAutofit/>
          </a:bodyPr>
          <a:lstStyle/>
          <a:p>
            <a:pPr marR="0" lvl="0" defTabSz="914400" fontAlgn="auto">
              <a:lnSpc>
                <a:spcPct val="90000"/>
              </a:lnSpc>
              <a:spcBef>
                <a:spcPts val="0"/>
              </a:spcBef>
              <a:spcAft>
                <a:spcPts val="600"/>
              </a:spcAft>
              <a:buClrTx/>
              <a:buSzTx/>
              <a:tabLst/>
              <a:defRPr/>
            </a:pPr>
            <a:r>
              <a:rPr kumimoji="1" lang="ja-JP" altLang="en-US" sz="2000" b="0" i="0" u="none" strike="noStrike" cap="none" spc="0" normalizeH="0" baseline="0" noProof="0" dirty="0">
                <a:ln>
                  <a:noFill/>
                </a:ln>
                <a:solidFill>
                  <a:schemeClr val="tx1">
                    <a:lumMod val="50000"/>
                  </a:schemeClr>
                </a:solidFill>
                <a:effectLst/>
                <a:uLnTx/>
                <a:uFillTx/>
              </a:rPr>
              <a:t>氏名：池田涼子</a:t>
            </a:r>
            <a:endParaRPr kumimoji="1" lang="en-US" altLang="ja-JP" sz="2000" b="0" i="0" u="none" strike="noStrike" cap="none" spc="0" normalizeH="0" baseline="0" noProof="0" dirty="0">
              <a:ln>
                <a:noFill/>
              </a:ln>
              <a:solidFill>
                <a:schemeClr val="tx1">
                  <a:lumMod val="50000"/>
                </a:schemeClr>
              </a:solidFill>
              <a:effectLst/>
              <a:uLnTx/>
              <a:uFillTx/>
            </a:endParaRP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1" lang="en-US" altLang="ja-JP" sz="1700" b="0" i="0" u="none" strike="noStrike" cap="none" spc="0" normalizeH="0" baseline="0" noProof="0" dirty="0">
              <a:ln>
                <a:noFill/>
              </a:ln>
              <a:solidFill>
                <a:schemeClr val="tx1">
                  <a:lumMod val="50000"/>
                </a:schemeClr>
              </a:solidFill>
              <a:effectLst/>
              <a:uLnTx/>
              <a:uFillTx/>
            </a:endParaRP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性別：女性　</a:t>
            </a:r>
            <a:endParaRPr kumimoji="1" lang="en-US" altLang="ja-JP" sz="1700" b="0" i="0" u="none" strike="noStrike" cap="none" spc="0" normalizeH="0" baseline="0" noProof="0" dirty="0">
              <a:ln>
                <a:noFill/>
              </a:ln>
              <a:solidFill>
                <a:schemeClr val="tx1">
                  <a:lumMod val="50000"/>
                </a:schemeClr>
              </a:solidFill>
              <a:effectLst/>
              <a:uLnTx/>
              <a:uFillTx/>
            </a:endParaRP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年齢：</a:t>
            </a:r>
            <a:r>
              <a:rPr kumimoji="1" lang="en-US" altLang="ja-JP" sz="1700" b="0" i="0" u="none" strike="noStrike" cap="none" spc="0" normalizeH="0" baseline="0" noProof="0" dirty="0">
                <a:ln>
                  <a:noFill/>
                </a:ln>
                <a:solidFill>
                  <a:schemeClr val="tx1">
                    <a:lumMod val="50000"/>
                  </a:schemeClr>
                </a:solidFill>
                <a:effectLst/>
                <a:uLnTx/>
                <a:uFillTx/>
              </a:rPr>
              <a:t>27</a:t>
            </a:r>
            <a:r>
              <a:rPr kumimoji="1" lang="ja-JP" altLang="en-US" sz="1700" b="0" i="0" u="none" strike="noStrike" cap="none" spc="0" normalizeH="0" baseline="0" noProof="0" dirty="0">
                <a:ln>
                  <a:noFill/>
                </a:ln>
                <a:solidFill>
                  <a:schemeClr val="tx1">
                    <a:lumMod val="50000"/>
                  </a:schemeClr>
                </a:solidFill>
                <a:effectLst/>
                <a:uLnTx/>
                <a:uFillTx/>
              </a:rPr>
              <a:t>歳</a:t>
            </a: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職業：新卒</a:t>
            </a:r>
            <a:r>
              <a:rPr kumimoji="1" lang="en-US" altLang="ja-JP" sz="1700" b="0" i="0" u="none" strike="noStrike" cap="none" spc="0" normalizeH="0" baseline="0" noProof="0" dirty="0">
                <a:ln>
                  <a:noFill/>
                </a:ln>
                <a:solidFill>
                  <a:schemeClr val="tx1">
                    <a:lumMod val="50000"/>
                  </a:schemeClr>
                </a:solidFill>
                <a:effectLst/>
                <a:uLnTx/>
                <a:uFillTx/>
              </a:rPr>
              <a:t>5</a:t>
            </a:r>
            <a:r>
              <a:rPr kumimoji="1" lang="ja-JP" altLang="en-US" sz="1700" b="0" i="0" u="none" strike="noStrike" cap="none" spc="0" normalizeH="0" baseline="0" noProof="0" dirty="0">
                <a:ln>
                  <a:noFill/>
                </a:ln>
                <a:solidFill>
                  <a:schemeClr val="tx1">
                    <a:lumMod val="50000"/>
                  </a:schemeClr>
                </a:solidFill>
                <a:effectLst/>
                <a:uLnTx/>
                <a:uFillTx/>
              </a:rPr>
              <a:t>年目の営業職　</a:t>
            </a: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家族：一人暮らし　</a:t>
            </a:r>
            <a:endParaRPr kumimoji="1" lang="en-US" altLang="ja-JP" sz="1700" b="0" i="0" u="none" strike="noStrike" cap="none" spc="0" normalizeH="0" baseline="0" noProof="0" dirty="0">
              <a:ln>
                <a:noFill/>
              </a:ln>
              <a:solidFill>
                <a:schemeClr val="tx1">
                  <a:lumMod val="50000"/>
                </a:schemeClr>
              </a:solidFill>
              <a:effectLst/>
              <a:uLnTx/>
              <a:uFillTx/>
            </a:endParaRP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1" lang="en-US" altLang="ja-JP" sz="1700" b="0" i="0" u="none" strike="noStrike" cap="none" spc="0" normalizeH="0" baseline="0" noProof="0" dirty="0">
              <a:ln>
                <a:noFill/>
              </a:ln>
              <a:solidFill>
                <a:schemeClr val="tx1">
                  <a:lumMod val="50000"/>
                </a:schemeClr>
              </a:solidFill>
              <a:effectLst/>
              <a:uLnTx/>
              <a:uFillTx/>
            </a:endParaRP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特徴</a:t>
            </a:r>
            <a:endParaRPr kumimoji="1" lang="en-US" altLang="ja-JP" sz="1700" b="0" i="0" u="none" strike="noStrike" cap="none" spc="0" normalizeH="0" baseline="0" noProof="0" dirty="0">
              <a:ln>
                <a:noFill/>
              </a:ln>
              <a:solidFill>
                <a:schemeClr val="tx1">
                  <a:lumMod val="50000"/>
                </a:schemeClr>
              </a:solidFill>
              <a:effectLst/>
              <a:uLnTx/>
              <a:uFillTx/>
            </a:endParaRP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キレイめの服での出社がメイン。</a:t>
            </a:r>
            <a:endParaRPr kumimoji="1" lang="en-US" altLang="ja-JP" sz="1700" dirty="0">
              <a:solidFill>
                <a:schemeClr val="tx1">
                  <a:lumMod val="50000"/>
                </a:schemeClr>
              </a:solidFill>
            </a:endParaRPr>
          </a:p>
          <a:p>
            <a:pPr marR="0" lvl="0" defTabSz="914400" fontAlgn="auto">
              <a:lnSpc>
                <a:spcPct val="90000"/>
              </a:lnSpc>
              <a:spcBef>
                <a:spcPts val="0"/>
              </a:spcBef>
              <a:spcAft>
                <a:spcPts val="600"/>
              </a:spcAft>
              <a:buClrTx/>
              <a:buSzTx/>
              <a:tabLst/>
              <a:defRPr/>
            </a:pPr>
            <a:r>
              <a:rPr kumimoji="1" lang="ja-JP" altLang="en-US" sz="1700" b="0" i="0" u="none" strike="noStrike" cap="none" spc="0" normalizeH="0" baseline="0" noProof="0" dirty="0">
                <a:ln>
                  <a:noFill/>
                </a:ln>
                <a:solidFill>
                  <a:schemeClr val="tx1">
                    <a:lumMod val="50000"/>
                  </a:schemeClr>
                </a:solidFill>
                <a:effectLst/>
                <a:uLnTx/>
                <a:uFillTx/>
              </a:rPr>
              <a:t>同僚も上司もオシャレで毎日服を選ぶのが憂鬱。</a:t>
            </a:r>
            <a:endParaRPr kumimoji="1" lang="en-US" altLang="ja-JP" sz="1700" b="0" i="0" u="none" strike="noStrike" cap="none" spc="0" normalizeH="0" baseline="0" noProof="0" dirty="0">
              <a:ln>
                <a:noFill/>
              </a:ln>
              <a:solidFill>
                <a:schemeClr val="tx1">
                  <a:lumMod val="50000"/>
                </a:schemeClr>
              </a:solidFill>
              <a:effectLst/>
              <a:uLnTx/>
              <a:uFillTx/>
            </a:endParaRPr>
          </a:p>
          <a:p>
            <a:pPr marR="0" lvl="0" defTabSz="914400" fontAlgn="auto">
              <a:lnSpc>
                <a:spcPct val="90000"/>
              </a:lnSpc>
              <a:spcBef>
                <a:spcPts val="0"/>
              </a:spcBef>
              <a:spcAft>
                <a:spcPts val="600"/>
              </a:spcAft>
              <a:buClrTx/>
              <a:buSzTx/>
              <a:tabLst/>
              <a:defRPr/>
            </a:pPr>
            <a:r>
              <a:rPr kumimoji="1" lang="en-US" altLang="ja-JP" sz="1700" b="0" i="0" u="none" strike="noStrike" cap="none" spc="0" normalizeH="0" baseline="0" noProof="0" dirty="0">
                <a:ln>
                  <a:noFill/>
                </a:ln>
                <a:effectLst/>
                <a:uLnTx/>
                <a:uFillTx/>
              </a:rPr>
              <a:t> </a:t>
            </a:r>
          </a:p>
          <a:p>
            <a:pPr marL="0" marR="0" lvl="0" indent="-228600" defTabSz="914400" fontAlgn="auto">
              <a:lnSpc>
                <a:spcPct val="90000"/>
              </a:lnSpc>
              <a:spcBef>
                <a:spcPts val="0"/>
              </a:spcBef>
              <a:spcAft>
                <a:spcPts val="600"/>
              </a:spcAft>
              <a:buClrTx/>
              <a:buSzTx/>
              <a:buFont typeface="Arial" panose="020B0604020202020204" pitchFamily="34" charset="0"/>
              <a:buChar char="•"/>
              <a:tabLst/>
              <a:defRPr/>
            </a:pPr>
            <a:endParaRPr kumimoji="1" lang="en-US" altLang="ja-JP" sz="1700" b="0" i="0" u="none" strike="noStrike" cap="none" spc="0" normalizeH="0" baseline="0" noProof="0" dirty="0">
              <a:ln>
                <a:noFill/>
              </a:ln>
              <a:effectLst/>
              <a:uLnTx/>
              <a:uFillTx/>
            </a:endParaRPr>
          </a:p>
        </p:txBody>
      </p:sp>
      <p:pic>
        <p:nvPicPr>
          <p:cNvPr id="3" name="図 2" descr="スーツを着て立っている女性&#10;&#10;中程度の精度で自動的に生成された説明">
            <a:extLst>
              <a:ext uri="{FF2B5EF4-FFF2-40B4-BE49-F238E27FC236}">
                <a16:creationId xmlns:a16="http://schemas.microsoft.com/office/drawing/2014/main" id="{2E5A04E1-A547-83FB-40E7-8F55C101CB32}"/>
              </a:ext>
            </a:extLst>
          </p:cNvPr>
          <p:cNvPicPr>
            <a:picLocks noChangeAspect="1"/>
          </p:cNvPicPr>
          <p:nvPr/>
        </p:nvPicPr>
        <p:blipFill rotWithShape="1">
          <a:blip r:embed="rId2">
            <a:extLst>
              <a:ext uri="{28A0092B-C50C-407E-A947-70E740481C1C}">
                <a14:useLocalDpi xmlns:a14="http://schemas.microsoft.com/office/drawing/2010/main" val="0"/>
              </a:ext>
            </a:extLst>
          </a:blip>
          <a:srcRect r="-2" b="338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0059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AF74AE0-B822-2210-A48E-0977970F4322}"/>
              </a:ext>
            </a:extLst>
          </p:cNvPr>
          <p:cNvSpPr txBox="1"/>
          <p:nvPr/>
        </p:nvSpPr>
        <p:spPr>
          <a:xfrm>
            <a:off x="204423" y="2411632"/>
            <a:ext cx="11987577" cy="2246769"/>
          </a:xfrm>
          <a:prstGeom prst="rect">
            <a:avLst/>
          </a:prstGeom>
          <a:noFill/>
        </p:spPr>
        <p:txBody>
          <a:bodyPr wrap="none" rtlCol="0">
            <a:spAutoFit/>
          </a:bodyPr>
          <a:lstStyle/>
          <a:p>
            <a:r>
              <a:rPr kumimoji="1" lang="en-US" altLang="ja-JP" sz="14000" b="1" dirty="0">
                <a:latin typeface="Algerian" panose="04020705040A02060702" pitchFamily="82" charset="0"/>
              </a:rPr>
              <a:t>COORDINATOR</a:t>
            </a:r>
            <a:endParaRPr kumimoji="1" lang="ja-JP" altLang="en-US" sz="14000" b="1" dirty="0">
              <a:latin typeface="Algerian" panose="04020705040A02060702" pitchFamily="82" charset="0"/>
            </a:endParaRPr>
          </a:p>
        </p:txBody>
      </p:sp>
      <p:sp>
        <p:nvSpPr>
          <p:cNvPr id="5" name="スライド番号プレースホルダー 4">
            <a:extLst>
              <a:ext uri="{FF2B5EF4-FFF2-40B4-BE49-F238E27FC236}">
                <a16:creationId xmlns:a16="http://schemas.microsoft.com/office/drawing/2014/main" id="{D47BAA77-473B-DA6E-1BCA-7DF83EAF9B07}"/>
              </a:ext>
            </a:extLst>
          </p:cNvPr>
          <p:cNvSpPr>
            <a:spLocks noGrp="1"/>
          </p:cNvSpPr>
          <p:nvPr>
            <p:ph type="sldNum" sz="quarter" idx="12"/>
          </p:nvPr>
        </p:nvSpPr>
        <p:spPr/>
        <p:txBody>
          <a:bodyPr/>
          <a:lstStyle/>
          <a:p>
            <a:fld id="{AC02CF3C-1C4F-456E-BCBE-7556150E3F27}" type="slidenum">
              <a:rPr kumimoji="1" lang="ja-JP" altLang="en-US" smtClean="0"/>
              <a:t>7</a:t>
            </a:fld>
            <a:endParaRPr kumimoji="1" lang="ja-JP" altLang="en-US"/>
          </a:p>
        </p:txBody>
      </p:sp>
      <p:pic>
        <p:nvPicPr>
          <p:cNvPr id="6" name="ターミネーター">
            <a:hlinkClick r:id="" action="ppaction://media"/>
            <a:extLst>
              <a:ext uri="{FF2B5EF4-FFF2-40B4-BE49-F238E27FC236}">
                <a16:creationId xmlns:a16="http://schemas.microsoft.com/office/drawing/2014/main" id="{DC0ABCBD-211A-CF30-1DB9-53391AFC2011}"/>
              </a:ext>
            </a:extLst>
          </p:cNvPr>
          <p:cNvPicPr>
            <a:picLocks noChangeAspect="1"/>
          </p:cNvPicPr>
          <p:nvPr>
            <a:audioFile r:link="rId1"/>
            <p:extLst>
              <p:ext uri="{DAA4B4D4-6D71-4841-9C94-3DE7FCFB9230}">
                <p14:media xmlns:p14="http://schemas.microsoft.com/office/powerpoint/2010/main" r:embed="rId2">
                  <p14:trim st="3954" end="7380.3877"/>
                </p14:media>
              </p:ext>
            </p:extLst>
          </p:nvPr>
        </p:nvPicPr>
        <p:blipFill>
          <a:blip r:embed="rId4"/>
          <a:stretch>
            <a:fillRect/>
          </a:stretch>
        </p:blipFill>
        <p:spPr>
          <a:xfrm>
            <a:off x="227462" y="6051550"/>
            <a:ext cx="609600" cy="609600"/>
          </a:xfrm>
          <a:prstGeom prst="rect">
            <a:avLst/>
          </a:prstGeom>
        </p:spPr>
      </p:pic>
    </p:spTree>
    <p:extLst>
      <p:ext uri="{BB962C8B-B14F-4D97-AF65-F5344CB8AC3E}">
        <p14:creationId xmlns:p14="http://schemas.microsoft.com/office/powerpoint/2010/main" val="6306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19EB8-E536-3FED-A685-3B61A4A82AA6}"/>
              </a:ext>
            </a:extLst>
          </p:cNvPr>
          <p:cNvSpPr>
            <a:spLocks noGrp="1"/>
          </p:cNvSpPr>
          <p:nvPr>
            <p:ph type="title"/>
          </p:nvPr>
        </p:nvSpPr>
        <p:spPr/>
        <p:txBody>
          <a:bodyPr/>
          <a:lstStyle/>
          <a:p>
            <a:r>
              <a:rPr lang="ja-JP" altLang="en-US" b="1" dirty="0">
                <a:latin typeface="+mn-ea"/>
                <a:ea typeface="+mn-ea"/>
              </a:rPr>
              <a:t>主なアプリの機能</a:t>
            </a:r>
            <a:endParaRPr kumimoji="1" lang="ja-JP" altLang="en-US" b="1" dirty="0">
              <a:latin typeface="+mn-ea"/>
              <a:ea typeface="+mn-ea"/>
            </a:endParaRPr>
          </a:p>
        </p:txBody>
      </p:sp>
      <p:sp>
        <p:nvSpPr>
          <p:cNvPr id="3" name="スライド番号プレースホルダー 2">
            <a:extLst>
              <a:ext uri="{FF2B5EF4-FFF2-40B4-BE49-F238E27FC236}">
                <a16:creationId xmlns:a16="http://schemas.microsoft.com/office/drawing/2014/main" id="{49EB28F7-13CF-7E72-3FC1-9F7E814CB098}"/>
              </a:ext>
            </a:extLst>
          </p:cNvPr>
          <p:cNvSpPr>
            <a:spLocks noGrp="1"/>
          </p:cNvSpPr>
          <p:nvPr>
            <p:ph type="sldNum" sz="quarter" idx="12"/>
          </p:nvPr>
        </p:nvSpPr>
        <p:spPr/>
        <p:txBody>
          <a:bodyPr/>
          <a:lstStyle/>
          <a:p>
            <a:fld id="{AC02CF3C-1C4F-456E-BCBE-7556150E3F27}" type="slidenum">
              <a:rPr kumimoji="1" lang="ja-JP" altLang="en-US" smtClean="0"/>
              <a:t>8</a:t>
            </a:fld>
            <a:endParaRPr kumimoji="1" lang="ja-JP" altLang="en-US"/>
          </a:p>
        </p:txBody>
      </p:sp>
      <p:graphicFrame>
        <p:nvGraphicFramePr>
          <p:cNvPr id="4" name="表 5">
            <a:extLst>
              <a:ext uri="{FF2B5EF4-FFF2-40B4-BE49-F238E27FC236}">
                <a16:creationId xmlns:a16="http://schemas.microsoft.com/office/drawing/2014/main" id="{773B4294-E9B3-7D00-3E1D-56196BBB71B9}"/>
              </a:ext>
            </a:extLst>
          </p:cNvPr>
          <p:cNvGraphicFramePr>
            <a:graphicFrameLocks noGrp="1"/>
          </p:cNvGraphicFramePr>
          <p:nvPr>
            <p:extLst>
              <p:ext uri="{D42A27DB-BD31-4B8C-83A1-F6EECF244321}">
                <p14:modId xmlns:p14="http://schemas.microsoft.com/office/powerpoint/2010/main" val="655400495"/>
              </p:ext>
            </p:extLst>
          </p:nvPr>
        </p:nvGraphicFramePr>
        <p:xfrm>
          <a:off x="1372935" y="2193925"/>
          <a:ext cx="9118602" cy="3389515"/>
        </p:xfrm>
        <a:graphic>
          <a:graphicData uri="http://schemas.openxmlformats.org/drawingml/2006/table">
            <a:tbl>
              <a:tblPr firstRow="1" bandRow="1">
                <a:tableStyleId>{5202B0CA-FC54-4496-8BCA-5EF66A818D29}</a:tableStyleId>
              </a:tblPr>
              <a:tblGrid>
                <a:gridCol w="4559301">
                  <a:extLst>
                    <a:ext uri="{9D8B030D-6E8A-4147-A177-3AD203B41FA5}">
                      <a16:colId xmlns:a16="http://schemas.microsoft.com/office/drawing/2014/main" val="1091461508"/>
                    </a:ext>
                  </a:extLst>
                </a:gridCol>
                <a:gridCol w="4559301">
                  <a:extLst>
                    <a:ext uri="{9D8B030D-6E8A-4147-A177-3AD203B41FA5}">
                      <a16:colId xmlns:a16="http://schemas.microsoft.com/office/drawing/2014/main" val="3239048088"/>
                    </a:ext>
                  </a:extLst>
                </a:gridCol>
              </a:tblGrid>
              <a:tr h="548635">
                <a:tc>
                  <a:txBody>
                    <a:bodyPr/>
                    <a:lstStyle/>
                    <a:p>
                      <a:r>
                        <a:rPr kumimoji="1" lang="ja-JP" altLang="en-US" dirty="0"/>
                        <a:t>機能</a:t>
                      </a:r>
                    </a:p>
                  </a:txBody>
                  <a:tcPr/>
                </a:tc>
                <a:tc>
                  <a:txBody>
                    <a:bodyPr/>
                    <a:lstStyle/>
                    <a:p>
                      <a:r>
                        <a:rPr kumimoji="1" lang="ja-JP" altLang="en-US" dirty="0"/>
                        <a:t>概要</a:t>
                      </a:r>
                    </a:p>
                  </a:txBody>
                  <a:tcPr/>
                </a:tc>
                <a:extLst>
                  <a:ext uri="{0D108BD9-81ED-4DB2-BD59-A6C34878D82A}">
                    <a16:rowId xmlns:a16="http://schemas.microsoft.com/office/drawing/2014/main" val="1840006255"/>
                  </a:ext>
                </a:extLst>
              </a:tr>
              <a:tr h="946960">
                <a:tc>
                  <a:txBody>
                    <a:bodyPr/>
                    <a:lstStyle/>
                    <a:p>
                      <a:r>
                        <a:rPr kumimoji="1" lang="ja-JP" altLang="en-US" sz="3200" dirty="0"/>
                        <a:t>おすすめコーデ機能</a:t>
                      </a:r>
                      <a:endParaRPr kumimoji="1" lang="en-US" altLang="ja-JP" sz="3200" dirty="0"/>
                    </a:p>
                  </a:txBody>
                  <a:tcPr/>
                </a:tc>
                <a:tc>
                  <a:txBody>
                    <a:bodyPr/>
                    <a:lstStyle/>
                    <a:p>
                      <a:r>
                        <a:rPr kumimoji="1" lang="ja-JP" altLang="en-US" dirty="0"/>
                        <a:t>当日の天候によってコーディネートを自動選出する機能</a:t>
                      </a:r>
                    </a:p>
                  </a:txBody>
                  <a:tcPr/>
                </a:tc>
                <a:extLst>
                  <a:ext uri="{0D108BD9-81ED-4DB2-BD59-A6C34878D82A}">
                    <a16:rowId xmlns:a16="http://schemas.microsoft.com/office/drawing/2014/main" val="1379341827"/>
                  </a:ext>
                </a:extLst>
              </a:tr>
              <a:tr h="946960">
                <a:tc>
                  <a:txBody>
                    <a:bodyPr/>
                    <a:lstStyle/>
                    <a:p>
                      <a:r>
                        <a:rPr kumimoji="1" lang="ja-JP" altLang="en-US" sz="3200" dirty="0"/>
                        <a:t>日記機能</a:t>
                      </a:r>
                    </a:p>
                  </a:txBody>
                  <a:tcPr/>
                </a:tc>
                <a:tc>
                  <a:txBody>
                    <a:bodyPr/>
                    <a:lstStyle/>
                    <a:p>
                      <a:r>
                        <a:rPr kumimoji="1" lang="ja-JP" altLang="en-US" dirty="0"/>
                        <a:t>天候情報と着用した服を記録できる機能</a:t>
                      </a:r>
                    </a:p>
                  </a:txBody>
                  <a:tcPr/>
                </a:tc>
                <a:extLst>
                  <a:ext uri="{0D108BD9-81ED-4DB2-BD59-A6C34878D82A}">
                    <a16:rowId xmlns:a16="http://schemas.microsoft.com/office/drawing/2014/main" val="4192176573"/>
                  </a:ext>
                </a:extLst>
              </a:tr>
              <a:tr h="946960">
                <a:tc>
                  <a:txBody>
                    <a:bodyPr/>
                    <a:lstStyle/>
                    <a:p>
                      <a:r>
                        <a:rPr kumimoji="1" lang="ja-JP" altLang="en-US" sz="3200" dirty="0"/>
                        <a:t>登録・検索機能</a:t>
                      </a:r>
                    </a:p>
                  </a:txBody>
                  <a:tcPr/>
                </a:tc>
                <a:tc>
                  <a:txBody>
                    <a:bodyPr/>
                    <a:lstStyle/>
                    <a:p>
                      <a:r>
                        <a:rPr kumimoji="1" lang="ja-JP" altLang="en-US" dirty="0"/>
                        <a:t>所有している服を登録し、条件を指定して検索ができる機能</a:t>
                      </a:r>
                    </a:p>
                  </a:txBody>
                  <a:tcPr/>
                </a:tc>
                <a:extLst>
                  <a:ext uri="{0D108BD9-81ED-4DB2-BD59-A6C34878D82A}">
                    <a16:rowId xmlns:a16="http://schemas.microsoft.com/office/drawing/2014/main" val="467986190"/>
                  </a:ext>
                </a:extLst>
              </a:tr>
            </a:tbl>
          </a:graphicData>
        </a:graphic>
      </p:graphicFrame>
    </p:spTree>
    <p:extLst>
      <p:ext uri="{BB962C8B-B14F-4D97-AF65-F5344CB8AC3E}">
        <p14:creationId xmlns:p14="http://schemas.microsoft.com/office/powerpoint/2010/main" val="179820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図 13" descr="ダイアグラム&#10;&#10;自動的に生成された説明">
            <a:extLst>
              <a:ext uri="{FF2B5EF4-FFF2-40B4-BE49-F238E27FC236}">
                <a16:creationId xmlns:a16="http://schemas.microsoft.com/office/drawing/2014/main" id="{FB35774A-C8CD-8D28-E7B8-76AFAF076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390" y="230284"/>
            <a:ext cx="4686119" cy="6397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図 11" descr="グラフィカル ユーザー インターフェイス, Web サイト&#10;&#10;自動的に生成された説明">
            <a:extLst>
              <a:ext uri="{FF2B5EF4-FFF2-40B4-BE49-F238E27FC236}">
                <a16:creationId xmlns:a16="http://schemas.microsoft.com/office/drawing/2014/main" id="{93399901-6AF3-3FC4-1834-5F6C1D16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492" y="230284"/>
            <a:ext cx="4446215" cy="6397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スライド番号プレースホルダー 1">
            <a:extLst>
              <a:ext uri="{FF2B5EF4-FFF2-40B4-BE49-F238E27FC236}">
                <a16:creationId xmlns:a16="http://schemas.microsoft.com/office/drawing/2014/main" id="{AD7C9671-7F92-B55A-73A2-52D85C5CDA00}"/>
              </a:ext>
            </a:extLst>
          </p:cNvPr>
          <p:cNvSpPr>
            <a:spLocks noGrp="1"/>
          </p:cNvSpPr>
          <p:nvPr>
            <p:ph type="sldNum" sz="quarter" idx="12"/>
          </p:nvPr>
        </p:nvSpPr>
        <p:spPr/>
        <p:txBody>
          <a:bodyPr>
            <a:normAutofit/>
          </a:bodyPr>
          <a:lstStyle/>
          <a:p>
            <a:pPr>
              <a:spcAft>
                <a:spcPts val="600"/>
              </a:spcAft>
            </a:pPr>
            <a:fld id="{AC02CF3C-1C4F-456E-BCBE-7556150E3F27}" type="slidenum">
              <a:rPr kumimoji="1" lang="ja-JP" altLang="en-US" smtClean="0"/>
              <a:pPr>
                <a:spcAft>
                  <a:spcPts val="600"/>
                </a:spcAft>
              </a:pPr>
              <a:t>9</a:t>
            </a:fld>
            <a:endParaRPr kumimoji="1" lang="ja-JP" altLang="en-US"/>
          </a:p>
        </p:txBody>
      </p:sp>
    </p:spTree>
    <p:extLst>
      <p:ext uri="{BB962C8B-B14F-4D97-AF65-F5344CB8AC3E}">
        <p14:creationId xmlns:p14="http://schemas.microsoft.com/office/powerpoint/2010/main" val="5263066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ユーザー定義 2">
      <a:dk1>
        <a:srgbClr val="5A4556"/>
      </a:dk1>
      <a:lt1>
        <a:sysClr val="window" lastClr="FFFFFF"/>
      </a:lt1>
      <a:dk2>
        <a:srgbClr val="7E637E"/>
      </a:dk2>
      <a:lt2>
        <a:srgbClr val="F0F0F0"/>
      </a:lt2>
      <a:accent1>
        <a:srgbClr val="DA7B77"/>
      </a:accent1>
      <a:accent2>
        <a:srgbClr val="F7DBB9"/>
      </a:accent2>
      <a:accent3>
        <a:srgbClr val="EFBAAD"/>
      </a:accent3>
      <a:accent4>
        <a:srgbClr val="D9A2AE"/>
      </a:accent4>
      <a:accent5>
        <a:srgbClr val="7E637E"/>
      </a:accent5>
      <a:accent6>
        <a:srgbClr val="5A4556"/>
      </a:accent6>
      <a:hlink>
        <a:srgbClr val="DA7B77"/>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配当">
  <a:themeElements>
    <a:clrScheme name="配当">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配当">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2630</TotalTime>
  <Words>693</Words>
  <Application>Microsoft Office PowerPoint</Application>
  <PresentationFormat>ワイド画面</PresentationFormat>
  <Paragraphs>146</Paragraphs>
  <Slides>30</Slides>
  <Notes>0</Notes>
  <HiddenSlides>0</HiddenSlides>
  <MMClips>4</MMClips>
  <ScaleCrop>false</ScaleCrop>
  <HeadingPairs>
    <vt:vector size="6" baseType="variant">
      <vt:variant>
        <vt:lpstr>使用されているフォント</vt:lpstr>
      </vt:variant>
      <vt:variant>
        <vt:i4>12</vt:i4>
      </vt:variant>
      <vt:variant>
        <vt:lpstr>テーマ</vt:lpstr>
      </vt:variant>
      <vt:variant>
        <vt:i4>5</vt:i4>
      </vt:variant>
      <vt:variant>
        <vt:lpstr>スライド タイトル</vt:lpstr>
      </vt:variant>
      <vt:variant>
        <vt:i4>30</vt:i4>
      </vt:variant>
    </vt:vector>
  </HeadingPairs>
  <TitlesOfParts>
    <vt:vector size="47" baseType="lpstr">
      <vt:lpstr>BIZ UDゴシック</vt:lpstr>
      <vt:lpstr>HGP創英角ﾎﾟｯﾌﾟ体</vt:lpstr>
      <vt:lpstr>HGｺﾞｼｯｸE</vt:lpstr>
      <vt:lpstr>HG丸ｺﾞｼｯｸM-PRO</vt:lpstr>
      <vt:lpstr>游ゴシック</vt:lpstr>
      <vt:lpstr>游ゴシック Light</vt:lpstr>
      <vt:lpstr>Algerian</vt:lpstr>
      <vt:lpstr>Arial</vt:lpstr>
      <vt:lpstr>Calibri</vt:lpstr>
      <vt:lpstr>Calibri Light</vt:lpstr>
      <vt:lpstr>Gill Sans MT</vt:lpstr>
      <vt:lpstr>Wingdings 2</vt:lpstr>
      <vt:lpstr>Office テーマ</vt:lpstr>
      <vt:lpstr>1_Office テーマ</vt:lpstr>
      <vt:lpstr>2_Office テーマ</vt:lpstr>
      <vt:lpstr>Office Theme</vt:lpstr>
      <vt:lpstr>配当</vt:lpstr>
      <vt:lpstr>Webアプリ成果報告</vt:lpstr>
      <vt:lpstr>目次</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主なアプリの機能</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機能の実装で気づいた点① ペルソナ設定の重要性</vt:lpstr>
      <vt:lpstr> </vt:lpstr>
      <vt:lpstr>機能の実装で気づいた点 ② 用語定義の必要性</vt:lpstr>
      <vt:lpstr>PowerPoint プレゼンテーション</vt:lpstr>
      <vt:lpstr>PowerPoint プレゼンテーション</vt:lpstr>
      <vt:lpstr>PowerPoint プレゼンテーション</vt:lpstr>
      <vt:lpstr>PowerPoint プレゼンテーション</vt:lpstr>
      <vt:lpstr>②作業分担を効果的に行えず、むしろ作業効率が悪くなってしまった。</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coordinator</dc:title>
  <dc:creator>濵﨑大翔</dc:creator>
  <cp:lastModifiedBy>佐藤瑞穂</cp:lastModifiedBy>
  <cp:revision>25</cp:revision>
  <dcterms:created xsi:type="dcterms:W3CDTF">2022-06-24T01:45:39Z</dcterms:created>
  <dcterms:modified xsi:type="dcterms:W3CDTF">2022-06-29T08:22:41Z</dcterms:modified>
</cp:coreProperties>
</file>